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28"/>
  </p:notesMasterIdLst>
  <p:sldIdLst>
    <p:sldId id="256" r:id="rId2"/>
    <p:sldId id="260" r:id="rId3"/>
    <p:sldId id="257" r:id="rId4"/>
    <p:sldId id="304" r:id="rId5"/>
    <p:sldId id="268" r:id="rId6"/>
    <p:sldId id="258" r:id="rId7"/>
    <p:sldId id="275" r:id="rId8"/>
    <p:sldId id="259" r:id="rId9"/>
    <p:sldId id="306" r:id="rId10"/>
    <p:sldId id="309" r:id="rId11"/>
    <p:sldId id="305" r:id="rId12"/>
    <p:sldId id="263" r:id="rId13"/>
    <p:sldId id="310" r:id="rId14"/>
    <p:sldId id="307" r:id="rId15"/>
    <p:sldId id="308" r:id="rId16"/>
    <p:sldId id="311" r:id="rId17"/>
    <p:sldId id="312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282" r:id="rId27"/>
  </p:sldIdLst>
  <p:sldSz cx="9144000" cy="5143500" type="screen16x9"/>
  <p:notesSz cx="6858000" cy="9144000"/>
  <p:embeddedFontLst>
    <p:embeddedFont>
      <p:font typeface="Berlin Sans FB" pitchFamily="34" charset="0"/>
      <p:regular r:id="rId29"/>
      <p:bold r:id="rId30"/>
    </p:embeddedFont>
    <p:embeddedFont>
      <p:font typeface="Advent Pro SemiBold" charset="-94"/>
      <p:regular r:id="rId31"/>
      <p:bold r:id="rId32"/>
    </p:embeddedFont>
    <p:embeddedFont>
      <p:font typeface="Advent Pro" charset="-94"/>
      <p:regular r:id="rId33"/>
      <p:bold r:id="rId34"/>
    </p:embeddedFont>
    <p:embeddedFont>
      <p:font typeface="DM Sans" charset="-94"/>
      <p:regular r:id="rId35"/>
      <p:bold r:id="rId36"/>
      <p:italic r:id="rId37"/>
      <p:boldItalic r:id="rId38"/>
    </p:embeddedFont>
    <p:embeddedFont>
      <p:font typeface="Roboto Slab Regular" charset="0"/>
      <p:regular r:id="rId39"/>
      <p:bold r:id="rId40"/>
    </p:embeddedFont>
    <p:embeddedFont>
      <p:font typeface="Roboto Slab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BB27D0-069F-479A-B348-AE35DAD08F4E}">
  <a:tblStyle styleId="{3BBB27D0-069F-479A-B348-AE35DAD08F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26" autoAdjust="0"/>
  </p:normalViewPr>
  <p:slideViewPr>
    <p:cSldViewPr snapToGrid="0">
      <p:cViewPr varScale="1">
        <p:scale>
          <a:sx n="98" d="100"/>
          <a:sy n="98" d="100"/>
        </p:scale>
        <p:origin x="-57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88715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2c83dbae3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2c83dbae3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2c83dbae3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2c83dbae3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024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2c83dbae3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2c83dbae3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2c83dbae3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2c83dbae3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703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2c83dbae3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2c83dbae3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1509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2c83dbae3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2c83dbae3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447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2c83dbae3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2c83dbae3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800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2c83dbae3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2c83dbae3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8343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2c83dbae3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2c83dbae3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843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2c83dbae3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2c83dbae3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093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2c83dbae3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2c83dbae3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858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2c83dbae3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2c83dbae3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845f3c172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845f3c172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2c83dbae3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2c83dbae3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2c83dbae3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2c83dbae3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4893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845f3c1723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845f3c1723_1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2c83dbae3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2c83dbae3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6e7c137ee7_0_2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6e7c137ee7_0_2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2c83dbae3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2c83dbae3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2c83dbae3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2c83dbae3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29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591300" y="561250"/>
            <a:ext cx="3568500" cy="32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flipH="1">
            <a:off x="966225" y="3904375"/>
            <a:ext cx="1493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400">
                <a:latin typeface="Advent Pro"/>
                <a:ea typeface="Advent Pro"/>
                <a:cs typeface="Advent Pro"/>
                <a:sym typeface="Advent P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715625" y="4646600"/>
            <a:ext cx="771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715625" y="4646600"/>
            <a:ext cx="771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BLANK_1">
    <p:bg>
      <p:bgPr>
        <a:noFill/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718225" y="483900"/>
            <a:ext cx="7703700" cy="457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  <a:effectLst>
            <a:outerShdw blurRad="71438" dist="9525" dir="39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720000" y="1249325"/>
            <a:ext cx="7703700" cy="32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2756350" y="529100"/>
            <a:ext cx="3631200" cy="3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FEBD7"/>
              </a:buClr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61" name="Google Shape;61;p13"/>
          <p:cNvCxnSpPr/>
          <p:nvPr/>
        </p:nvCxnSpPr>
        <p:spPr>
          <a:xfrm>
            <a:off x="715625" y="4646600"/>
            <a:ext cx="771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_2">
    <p:bg>
      <p:bgPr>
        <a:noFill/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1049675" y="974800"/>
            <a:ext cx="3075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1049714" y="1312450"/>
            <a:ext cx="307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ctrTitle" idx="2"/>
          </p:nvPr>
        </p:nvSpPr>
        <p:spPr>
          <a:xfrm>
            <a:off x="5018138" y="974800"/>
            <a:ext cx="3075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3"/>
          </p:nvPr>
        </p:nvSpPr>
        <p:spPr>
          <a:xfrm>
            <a:off x="5018165" y="1312450"/>
            <a:ext cx="307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ctrTitle" idx="4"/>
          </p:nvPr>
        </p:nvSpPr>
        <p:spPr>
          <a:xfrm>
            <a:off x="1049675" y="2116723"/>
            <a:ext cx="3075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5"/>
          </p:nvPr>
        </p:nvSpPr>
        <p:spPr>
          <a:xfrm>
            <a:off x="1049714" y="2454375"/>
            <a:ext cx="307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 idx="6"/>
          </p:nvPr>
        </p:nvSpPr>
        <p:spPr>
          <a:xfrm>
            <a:off x="5018138" y="2116723"/>
            <a:ext cx="3075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7"/>
          </p:nvPr>
        </p:nvSpPr>
        <p:spPr>
          <a:xfrm>
            <a:off x="5018165" y="2454375"/>
            <a:ext cx="307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ctrTitle" idx="8"/>
          </p:nvPr>
        </p:nvSpPr>
        <p:spPr>
          <a:xfrm>
            <a:off x="1049675" y="3258646"/>
            <a:ext cx="3075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9"/>
          </p:nvPr>
        </p:nvSpPr>
        <p:spPr>
          <a:xfrm>
            <a:off x="1049714" y="3596299"/>
            <a:ext cx="307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ctrTitle" idx="13"/>
          </p:nvPr>
        </p:nvSpPr>
        <p:spPr>
          <a:xfrm>
            <a:off x="5018138" y="3258646"/>
            <a:ext cx="3075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4"/>
          </p:nvPr>
        </p:nvSpPr>
        <p:spPr>
          <a:xfrm>
            <a:off x="5018165" y="3596299"/>
            <a:ext cx="307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75" name="Google Shape;75;p14"/>
          <p:cNvCxnSpPr/>
          <p:nvPr/>
        </p:nvCxnSpPr>
        <p:spPr>
          <a:xfrm>
            <a:off x="715625" y="4646600"/>
            <a:ext cx="771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noFill/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899700" y="1261100"/>
            <a:ext cx="3525600" cy="259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971100" y="3927363"/>
            <a:ext cx="33828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7356875" y="382337"/>
            <a:ext cx="1068300" cy="81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t>xx%</a:t>
            </a:r>
          </a:p>
        </p:txBody>
      </p:sp>
      <p:cxnSp>
        <p:nvCxnSpPr>
          <p:cNvPr id="17" name="Google Shape;17;p3"/>
          <p:cNvCxnSpPr/>
          <p:nvPr/>
        </p:nvCxnSpPr>
        <p:spPr>
          <a:xfrm>
            <a:off x="715625" y="4646600"/>
            <a:ext cx="771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5625" y="4646600"/>
            <a:ext cx="771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noFill/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 flipH="1">
            <a:off x="720025" y="2518800"/>
            <a:ext cx="3016500" cy="20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2260800" y="483900"/>
            <a:ext cx="4622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715625" y="4646600"/>
            <a:ext cx="771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4"/>
          <p:cNvCxnSpPr/>
          <p:nvPr/>
        </p:nvCxnSpPr>
        <p:spPr>
          <a:xfrm>
            <a:off x="715625" y="4646600"/>
            <a:ext cx="771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noFill/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718225" y="483900"/>
            <a:ext cx="7703700" cy="457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  <a:effectLst>
            <a:outerShdw blurRad="71438" dist="9525" dir="39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60800" y="483900"/>
            <a:ext cx="4622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cxnSp>
        <p:nvCxnSpPr>
          <p:cNvPr id="35" name="Google Shape;35;p6"/>
          <p:cNvCxnSpPr/>
          <p:nvPr/>
        </p:nvCxnSpPr>
        <p:spPr>
          <a:xfrm>
            <a:off x="715625" y="4646600"/>
            <a:ext cx="771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6"/>
          <p:cNvCxnSpPr/>
          <p:nvPr/>
        </p:nvCxnSpPr>
        <p:spPr>
          <a:xfrm>
            <a:off x="715625" y="4646600"/>
            <a:ext cx="771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noFill/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718225" y="4197000"/>
            <a:ext cx="7703700" cy="457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  <a:effectLst>
            <a:outerShdw blurRad="71438" dist="9525" dir="39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ctrTitle"/>
          </p:nvPr>
        </p:nvSpPr>
        <p:spPr>
          <a:xfrm>
            <a:off x="1676700" y="4197000"/>
            <a:ext cx="57906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676700" y="1840775"/>
            <a:ext cx="5790600" cy="152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718225" y="917625"/>
            <a:ext cx="3562500" cy="33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noFill/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9"/>
          <p:cNvCxnSpPr/>
          <p:nvPr/>
        </p:nvCxnSpPr>
        <p:spPr>
          <a:xfrm>
            <a:off x="715625" y="4646600"/>
            <a:ext cx="771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 flipH="1">
            <a:off x="718500" y="1261100"/>
            <a:ext cx="3853500" cy="259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 flipH="1">
            <a:off x="796800" y="3927375"/>
            <a:ext cx="37752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Advent Pro"/>
                <a:ea typeface="Advent Pro"/>
                <a:cs typeface="Advent Pro"/>
                <a:sym typeface="Advent P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18737" y="343150"/>
            <a:ext cx="1179000" cy="81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718225" y="483900"/>
            <a:ext cx="7703700" cy="457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  <a:effectLst>
            <a:outerShdw blurRad="71438" dist="9525" dir="39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10"/>
          <p:cNvCxnSpPr/>
          <p:nvPr/>
        </p:nvCxnSpPr>
        <p:spPr>
          <a:xfrm>
            <a:off x="715625" y="4646600"/>
            <a:ext cx="771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2260800" y="483900"/>
            <a:ext cx="4622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BF8F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dvent Pro SemiBold"/>
              <a:buNone/>
              <a:defRPr sz="2800">
                <a:solidFill>
                  <a:schemeClr val="dk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dvent Pro SemiBold"/>
              <a:buNone/>
              <a:defRPr sz="2800">
                <a:solidFill>
                  <a:schemeClr val="dk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dvent Pro SemiBold"/>
              <a:buNone/>
              <a:defRPr sz="2800">
                <a:solidFill>
                  <a:schemeClr val="dk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dvent Pro SemiBold"/>
              <a:buNone/>
              <a:defRPr sz="2800">
                <a:solidFill>
                  <a:schemeClr val="dk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dvent Pro SemiBold"/>
              <a:buNone/>
              <a:defRPr sz="2800">
                <a:solidFill>
                  <a:schemeClr val="dk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dvent Pro SemiBold"/>
              <a:buNone/>
              <a:defRPr sz="2800">
                <a:solidFill>
                  <a:schemeClr val="dk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dvent Pro SemiBold"/>
              <a:buNone/>
              <a:defRPr sz="2800">
                <a:solidFill>
                  <a:schemeClr val="dk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dvent Pro SemiBold"/>
              <a:buNone/>
              <a:defRPr sz="2800">
                <a:solidFill>
                  <a:schemeClr val="dk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dvent Pro SemiBold"/>
              <a:buNone/>
              <a:defRPr sz="2800">
                <a:solidFill>
                  <a:schemeClr val="dk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 Regular"/>
              <a:buChar char="●"/>
              <a:defRPr sz="1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ctrTitle"/>
          </p:nvPr>
        </p:nvSpPr>
        <p:spPr>
          <a:xfrm flipH="1">
            <a:off x="674946" y="548590"/>
            <a:ext cx="3959267" cy="3239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latin typeface="Berlin Sans FB" panose="020E0602020502020306" pitchFamily="34" charset="0"/>
              </a:rPr>
              <a:t>Our New Learning Innovative Network for Education</a:t>
            </a:r>
            <a:endParaRPr dirty="0">
              <a:latin typeface="Berlin Sans FB" panose="020E0602020502020306" pitchFamily="34" charset="0"/>
            </a:endParaRPr>
          </a:p>
        </p:txBody>
      </p:sp>
      <p:grpSp>
        <p:nvGrpSpPr>
          <p:cNvPr id="142" name="Google Shape;142;p22"/>
          <p:cNvGrpSpPr/>
          <p:nvPr/>
        </p:nvGrpSpPr>
        <p:grpSpPr>
          <a:xfrm>
            <a:off x="4447640" y="1355057"/>
            <a:ext cx="3921318" cy="3283998"/>
            <a:chOff x="3995597" y="483903"/>
            <a:chExt cx="4902966" cy="4170297"/>
          </a:xfrm>
        </p:grpSpPr>
        <p:sp>
          <p:nvSpPr>
            <p:cNvPr id="143" name="Google Shape;143;p22"/>
            <p:cNvSpPr/>
            <p:nvPr/>
          </p:nvSpPr>
          <p:spPr>
            <a:xfrm>
              <a:off x="4943875" y="1453788"/>
              <a:ext cx="1440900" cy="625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2"/>
            <p:cNvSpPr/>
            <p:nvPr/>
          </p:nvSpPr>
          <p:spPr>
            <a:xfrm>
              <a:off x="6357625" y="747214"/>
              <a:ext cx="520800" cy="34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2"/>
            <p:cNvSpPr/>
            <p:nvPr/>
          </p:nvSpPr>
          <p:spPr>
            <a:xfrm>
              <a:off x="7970938" y="493475"/>
              <a:ext cx="464400" cy="3156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7735084" y="2136208"/>
              <a:ext cx="426900" cy="426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2"/>
            <p:cNvSpPr/>
            <p:nvPr/>
          </p:nvSpPr>
          <p:spPr>
            <a:xfrm>
              <a:off x="3995597" y="2815300"/>
              <a:ext cx="4902966" cy="1831171"/>
            </a:xfrm>
            <a:custGeom>
              <a:avLst/>
              <a:gdLst/>
              <a:ahLst/>
              <a:cxnLst/>
              <a:rect l="l" t="t" r="r" b="b"/>
              <a:pathLst>
                <a:path w="121526" h="45385" extrusionOk="0">
                  <a:moveTo>
                    <a:pt x="37474" y="1"/>
                  </a:moveTo>
                  <a:cubicBezTo>
                    <a:pt x="12078" y="1"/>
                    <a:pt x="1" y="21570"/>
                    <a:pt x="3660" y="45384"/>
                  </a:cubicBezTo>
                  <a:lnTo>
                    <a:pt x="109589" y="45384"/>
                  </a:lnTo>
                  <a:cubicBezTo>
                    <a:pt x="109589" y="45384"/>
                    <a:pt x="121526" y="21383"/>
                    <a:pt x="91367" y="18575"/>
                  </a:cubicBezTo>
                  <a:cubicBezTo>
                    <a:pt x="61209" y="15770"/>
                    <a:pt x="66864" y="1444"/>
                    <a:pt x="39847" y="62"/>
                  </a:cubicBezTo>
                  <a:cubicBezTo>
                    <a:pt x="39044" y="21"/>
                    <a:pt x="38252" y="1"/>
                    <a:pt x="37474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2"/>
            <p:cNvSpPr/>
            <p:nvPr/>
          </p:nvSpPr>
          <p:spPr>
            <a:xfrm>
              <a:off x="6590299" y="3255520"/>
              <a:ext cx="2291774" cy="1390950"/>
            </a:xfrm>
            <a:custGeom>
              <a:avLst/>
              <a:gdLst/>
              <a:ahLst/>
              <a:cxnLst/>
              <a:rect l="l" t="t" r="r" b="b"/>
              <a:pathLst>
                <a:path w="57384" h="34826" extrusionOk="0">
                  <a:moveTo>
                    <a:pt x="36243" y="0"/>
                  </a:moveTo>
                  <a:cubicBezTo>
                    <a:pt x="21440" y="0"/>
                    <a:pt x="21675" y="11797"/>
                    <a:pt x="11185" y="15728"/>
                  </a:cubicBezTo>
                  <a:cubicBezTo>
                    <a:pt x="0" y="19915"/>
                    <a:pt x="921" y="28628"/>
                    <a:pt x="4526" y="34826"/>
                  </a:cubicBezTo>
                  <a:lnTo>
                    <a:pt x="45824" y="34826"/>
                  </a:lnTo>
                  <a:cubicBezTo>
                    <a:pt x="48504" y="29632"/>
                    <a:pt x="57383" y="1905"/>
                    <a:pt x="39373" y="159"/>
                  </a:cubicBezTo>
                  <a:cubicBezTo>
                    <a:pt x="38259" y="51"/>
                    <a:pt x="37218" y="0"/>
                    <a:pt x="36243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2"/>
            <p:cNvSpPr/>
            <p:nvPr/>
          </p:nvSpPr>
          <p:spPr>
            <a:xfrm>
              <a:off x="6501030" y="2950189"/>
              <a:ext cx="641646" cy="36000"/>
            </a:xfrm>
            <a:custGeom>
              <a:avLst/>
              <a:gdLst/>
              <a:ahLst/>
              <a:cxnLst/>
              <a:rect l="l" t="t" r="r" b="b"/>
              <a:pathLst>
                <a:path w="6470" h="363" extrusionOk="0">
                  <a:moveTo>
                    <a:pt x="179" y="0"/>
                  </a:moveTo>
                  <a:cubicBezTo>
                    <a:pt x="81" y="0"/>
                    <a:pt x="1" y="81"/>
                    <a:pt x="1" y="181"/>
                  </a:cubicBezTo>
                  <a:cubicBezTo>
                    <a:pt x="1" y="282"/>
                    <a:pt x="81" y="363"/>
                    <a:pt x="179" y="363"/>
                  </a:cubicBezTo>
                  <a:lnTo>
                    <a:pt x="6470" y="363"/>
                  </a:lnTo>
                  <a:lnTo>
                    <a:pt x="647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2"/>
            <p:cNvSpPr/>
            <p:nvPr/>
          </p:nvSpPr>
          <p:spPr>
            <a:xfrm>
              <a:off x="7315027" y="2483390"/>
              <a:ext cx="213518" cy="466904"/>
            </a:xfrm>
            <a:custGeom>
              <a:avLst/>
              <a:gdLst/>
              <a:ahLst/>
              <a:cxnLst/>
              <a:rect l="l" t="t" r="r" b="b"/>
              <a:pathLst>
                <a:path w="2153" h="4708" extrusionOk="0">
                  <a:moveTo>
                    <a:pt x="1" y="0"/>
                  </a:moveTo>
                  <a:lnTo>
                    <a:pt x="1" y="4707"/>
                  </a:lnTo>
                  <a:lnTo>
                    <a:pt x="1206" y="4707"/>
                  </a:lnTo>
                  <a:lnTo>
                    <a:pt x="2136" y="161"/>
                  </a:lnTo>
                  <a:cubicBezTo>
                    <a:pt x="2153" y="77"/>
                    <a:pt x="2089" y="0"/>
                    <a:pt x="20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2"/>
            <p:cNvSpPr/>
            <p:nvPr/>
          </p:nvSpPr>
          <p:spPr>
            <a:xfrm>
              <a:off x="7142569" y="2950189"/>
              <a:ext cx="292063" cy="36000"/>
            </a:xfrm>
            <a:custGeom>
              <a:avLst/>
              <a:gdLst/>
              <a:ahLst/>
              <a:cxnLst/>
              <a:rect l="l" t="t" r="r" b="b"/>
              <a:pathLst>
                <a:path w="2945" h="363" extrusionOk="0">
                  <a:moveTo>
                    <a:pt x="1" y="0"/>
                  </a:moveTo>
                  <a:lnTo>
                    <a:pt x="1" y="363"/>
                  </a:lnTo>
                  <a:lnTo>
                    <a:pt x="2915" y="363"/>
                  </a:lnTo>
                  <a:cubicBezTo>
                    <a:pt x="2932" y="363"/>
                    <a:pt x="2945" y="349"/>
                    <a:pt x="2945" y="336"/>
                  </a:cubicBezTo>
                  <a:lnTo>
                    <a:pt x="29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2"/>
            <p:cNvSpPr/>
            <p:nvPr/>
          </p:nvSpPr>
          <p:spPr>
            <a:xfrm>
              <a:off x="6728727" y="2483390"/>
              <a:ext cx="773248" cy="466904"/>
            </a:xfrm>
            <a:custGeom>
              <a:avLst/>
              <a:gdLst/>
              <a:ahLst/>
              <a:cxnLst/>
              <a:rect l="l" t="t" r="r" b="b"/>
              <a:pathLst>
                <a:path w="7797" h="4708" extrusionOk="0">
                  <a:moveTo>
                    <a:pt x="1135" y="0"/>
                  </a:moveTo>
                  <a:cubicBezTo>
                    <a:pt x="1035" y="0"/>
                    <a:pt x="948" y="74"/>
                    <a:pt x="928" y="172"/>
                  </a:cubicBezTo>
                  <a:lnTo>
                    <a:pt x="1" y="4707"/>
                  </a:lnTo>
                  <a:lnTo>
                    <a:pt x="6833" y="4707"/>
                  </a:lnTo>
                  <a:lnTo>
                    <a:pt x="779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2"/>
            <p:cNvSpPr/>
            <p:nvPr/>
          </p:nvSpPr>
          <p:spPr>
            <a:xfrm>
              <a:off x="6754710" y="2503720"/>
              <a:ext cx="720984" cy="426541"/>
            </a:xfrm>
            <a:custGeom>
              <a:avLst/>
              <a:gdLst/>
              <a:ahLst/>
              <a:cxnLst/>
              <a:rect l="l" t="t" r="r" b="b"/>
              <a:pathLst>
                <a:path w="7270" h="4301" extrusionOk="0">
                  <a:moveTo>
                    <a:pt x="974" y="0"/>
                  </a:moveTo>
                  <a:cubicBezTo>
                    <a:pt x="910" y="0"/>
                    <a:pt x="857" y="44"/>
                    <a:pt x="844" y="104"/>
                  </a:cubicBezTo>
                  <a:lnTo>
                    <a:pt x="18" y="4143"/>
                  </a:lnTo>
                  <a:cubicBezTo>
                    <a:pt x="1" y="4223"/>
                    <a:pt x="64" y="4301"/>
                    <a:pt x="148" y="4301"/>
                  </a:cubicBezTo>
                  <a:lnTo>
                    <a:pt x="6295" y="4301"/>
                  </a:lnTo>
                  <a:cubicBezTo>
                    <a:pt x="6360" y="4301"/>
                    <a:pt x="6413" y="4257"/>
                    <a:pt x="6426" y="4193"/>
                  </a:cubicBezTo>
                  <a:lnTo>
                    <a:pt x="7252" y="158"/>
                  </a:lnTo>
                  <a:cubicBezTo>
                    <a:pt x="7269" y="77"/>
                    <a:pt x="7206" y="0"/>
                    <a:pt x="712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2"/>
            <p:cNvSpPr/>
            <p:nvPr/>
          </p:nvSpPr>
          <p:spPr>
            <a:xfrm>
              <a:off x="7033778" y="2570958"/>
              <a:ext cx="139536" cy="309418"/>
            </a:xfrm>
            <a:custGeom>
              <a:avLst/>
              <a:gdLst/>
              <a:ahLst/>
              <a:cxnLst/>
              <a:rect l="l" t="t" r="r" b="b"/>
              <a:pathLst>
                <a:path w="1407" h="3120" extrusionOk="0">
                  <a:moveTo>
                    <a:pt x="819" y="0"/>
                  </a:moveTo>
                  <a:lnTo>
                    <a:pt x="796" y="222"/>
                  </a:lnTo>
                  <a:cubicBezTo>
                    <a:pt x="614" y="229"/>
                    <a:pt x="464" y="282"/>
                    <a:pt x="349" y="390"/>
                  </a:cubicBezTo>
                  <a:cubicBezTo>
                    <a:pt x="232" y="494"/>
                    <a:pt x="165" y="638"/>
                    <a:pt x="145" y="820"/>
                  </a:cubicBezTo>
                  <a:cubicBezTo>
                    <a:pt x="141" y="860"/>
                    <a:pt x="137" y="897"/>
                    <a:pt x="137" y="930"/>
                  </a:cubicBezTo>
                  <a:cubicBezTo>
                    <a:pt x="137" y="1010"/>
                    <a:pt x="151" y="1081"/>
                    <a:pt x="171" y="1145"/>
                  </a:cubicBezTo>
                  <a:cubicBezTo>
                    <a:pt x="205" y="1232"/>
                    <a:pt x="258" y="1317"/>
                    <a:pt x="339" y="1397"/>
                  </a:cubicBezTo>
                  <a:lnTo>
                    <a:pt x="738" y="1793"/>
                  </a:lnTo>
                  <a:cubicBezTo>
                    <a:pt x="776" y="1830"/>
                    <a:pt x="802" y="1861"/>
                    <a:pt x="822" y="1884"/>
                  </a:cubicBezTo>
                  <a:cubicBezTo>
                    <a:pt x="842" y="1904"/>
                    <a:pt x="867" y="1934"/>
                    <a:pt x="890" y="1968"/>
                  </a:cubicBezTo>
                  <a:cubicBezTo>
                    <a:pt x="917" y="2005"/>
                    <a:pt x="933" y="2035"/>
                    <a:pt x="943" y="2065"/>
                  </a:cubicBezTo>
                  <a:cubicBezTo>
                    <a:pt x="957" y="2095"/>
                    <a:pt x="963" y="2132"/>
                    <a:pt x="971" y="2172"/>
                  </a:cubicBezTo>
                  <a:cubicBezTo>
                    <a:pt x="974" y="2196"/>
                    <a:pt x="977" y="2219"/>
                    <a:pt x="977" y="2243"/>
                  </a:cubicBezTo>
                  <a:cubicBezTo>
                    <a:pt x="977" y="2259"/>
                    <a:pt x="974" y="2280"/>
                    <a:pt x="974" y="2304"/>
                  </a:cubicBezTo>
                  <a:cubicBezTo>
                    <a:pt x="960" y="2404"/>
                    <a:pt x="930" y="2485"/>
                    <a:pt x="873" y="2538"/>
                  </a:cubicBezTo>
                  <a:cubicBezTo>
                    <a:pt x="816" y="2589"/>
                    <a:pt x="742" y="2615"/>
                    <a:pt x="645" y="2615"/>
                  </a:cubicBezTo>
                  <a:cubicBezTo>
                    <a:pt x="574" y="2615"/>
                    <a:pt x="517" y="2602"/>
                    <a:pt x="473" y="2569"/>
                  </a:cubicBezTo>
                  <a:cubicBezTo>
                    <a:pt x="427" y="2538"/>
                    <a:pt x="393" y="2495"/>
                    <a:pt x="373" y="2437"/>
                  </a:cubicBezTo>
                  <a:cubicBezTo>
                    <a:pt x="349" y="2384"/>
                    <a:pt x="336" y="2324"/>
                    <a:pt x="329" y="2263"/>
                  </a:cubicBezTo>
                  <a:cubicBezTo>
                    <a:pt x="326" y="2223"/>
                    <a:pt x="323" y="2176"/>
                    <a:pt x="323" y="2126"/>
                  </a:cubicBezTo>
                  <a:cubicBezTo>
                    <a:pt x="323" y="2102"/>
                    <a:pt x="323" y="2078"/>
                    <a:pt x="326" y="2051"/>
                  </a:cubicBezTo>
                  <a:lnTo>
                    <a:pt x="326" y="2051"/>
                  </a:lnTo>
                  <a:lnTo>
                    <a:pt x="0" y="2139"/>
                  </a:lnTo>
                  <a:lnTo>
                    <a:pt x="0" y="2199"/>
                  </a:lnTo>
                  <a:cubicBezTo>
                    <a:pt x="0" y="2400"/>
                    <a:pt x="44" y="2566"/>
                    <a:pt x="131" y="2686"/>
                  </a:cubicBezTo>
                  <a:cubicBezTo>
                    <a:pt x="225" y="2820"/>
                    <a:pt x="379" y="2891"/>
                    <a:pt x="591" y="2894"/>
                  </a:cubicBezTo>
                  <a:lnTo>
                    <a:pt x="568" y="3119"/>
                  </a:lnTo>
                  <a:lnTo>
                    <a:pt x="678" y="3119"/>
                  </a:lnTo>
                  <a:lnTo>
                    <a:pt x="701" y="2891"/>
                  </a:lnTo>
                  <a:cubicBezTo>
                    <a:pt x="867" y="2871"/>
                    <a:pt x="1004" y="2810"/>
                    <a:pt x="1112" y="2699"/>
                  </a:cubicBezTo>
                  <a:cubicBezTo>
                    <a:pt x="1222" y="2592"/>
                    <a:pt x="1286" y="2451"/>
                    <a:pt x="1302" y="2273"/>
                  </a:cubicBezTo>
                  <a:cubicBezTo>
                    <a:pt x="1306" y="2243"/>
                    <a:pt x="1310" y="2213"/>
                    <a:pt x="1310" y="2183"/>
                  </a:cubicBezTo>
                  <a:cubicBezTo>
                    <a:pt x="1310" y="2068"/>
                    <a:pt x="1286" y="1968"/>
                    <a:pt x="1245" y="1873"/>
                  </a:cubicBezTo>
                  <a:cubicBezTo>
                    <a:pt x="1189" y="1756"/>
                    <a:pt x="1108" y="1645"/>
                    <a:pt x="1004" y="1541"/>
                  </a:cubicBezTo>
                  <a:lnTo>
                    <a:pt x="601" y="1145"/>
                  </a:lnTo>
                  <a:cubicBezTo>
                    <a:pt x="544" y="1088"/>
                    <a:pt x="507" y="1035"/>
                    <a:pt x="487" y="981"/>
                  </a:cubicBezTo>
                  <a:cubicBezTo>
                    <a:pt x="470" y="940"/>
                    <a:pt x="460" y="897"/>
                    <a:pt x="460" y="846"/>
                  </a:cubicBezTo>
                  <a:cubicBezTo>
                    <a:pt x="460" y="826"/>
                    <a:pt x="464" y="809"/>
                    <a:pt x="464" y="789"/>
                  </a:cubicBezTo>
                  <a:cubicBezTo>
                    <a:pt x="484" y="604"/>
                    <a:pt x="594" y="507"/>
                    <a:pt x="796" y="494"/>
                  </a:cubicBezTo>
                  <a:lnTo>
                    <a:pt x="826" y="494"/>
                  </a:lnTo>
                  <a:cubicBezTo>
                    <a:pt x="876" y="494"/>
                    <a:pt x="923" y="504"/>
                    <a:pt x="960" y="524"/>
                  </a:cubicBezTo>
                  <a:cubicBezTo>
                    <a:pt x="1004" y="547"/>
                    <a:pt x="1034" y="584"/>
                    <a:pt x="1054" y="632"/>
                  </a:cubicBezTo>
                  <a:cubicBezTo>
                    <a:pt x="1074" y="679"/>
                    <a:pt x="1088" y="733"/>
                    <a:pt x="1095" y="786"/>
                  </a:cubicBezTo>
                  <a:cubicBezTo>
                    <a:pt x="1098" y="823"/>
                    <a:pt x="1101" y="863"/>
                    <a:pt x="1101" y="907"/>
                  </a:cubicBezTo>
                  <a:cubicBezTo>
                    <a:pt x="1101" y="930"/>
                    <a:pt x="1101" y="954"/>
                    <a:pt x="1098" y="981"/>
                  </a:cubicBezTo>
                  <a:lnTo>
                    <a:pt x="1406" y="897"/>
                  </a:lnTo>
                  <a:lnTo>
                    <a:pt x="1406" y="874"/>
                  </a:lnTo>
                  <a:cubicBezTo>
                    <a:pt x="1406" y="665"/>
                    <a:pt x="1370" y="511"/>
                    <a:pt x="1293" y="403"/>
                  </a:cubicBezTo>
                  <a:cubicBezTo>
                    <a:pt x="1212" y="296"/>
                    <a:pt x="1084" y="232"/>
                    <a:pt x="907" y="222"/>
                  </a:cubicBezTo>
                  <a:lnTo>
                    <a:pt x="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2"/>
            <p:cNvSpPr/>
            <p:nvPr/>
          </p:nvSpPr>
          <p:spPr>
            <a:xfrm>
              <a:off x="6523938" y="3069690"/>
              <a:ext cx="1032584" cy="46314"/>
            </a:xfrm>
            <a:custGeom>
              <a:avLst/>
              <a:gdLst/>
              <a:ahLst/>
              <a:cxnLst/>
              <a:rect l="l" t="t" r="r" b="b"/>
              <a:pathLst>
                <a:path w="10412" h="467" extrusionOk="0">
                  <a:moveTo>
                    <a:pt x="1" y="0"/>
                  </a:moveTo>
                  <a:lnTo>
                    <a:pt x="1" y="467"/>
                  </a:lnTo>
                  <a:lnTo>
                    <a:pt x="10412" y="467"/>
                  </a:lnTo>
                  <a:lnTo>
                    <a:pt x="104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2"/>
            <p:cNvSpPr/>
            <p:nvPr/>
          </p:nvSpPr>
          <p:spPr>
            <a:xfrm>
              <a:off x="6403445" y="2986089"/>
              <a:ext cx="1275259" cy="93718"/>
            </a:xfrm>
            <a:custGeom>
              <a:avLst/>
              <a:gdLst/>
              <a:ahLst/>
              <a:cxnLst/>
              <a:rect l="l" t="t" r="r" b="b"/>
              <a:pathLst>
                <a:path w="12859" h="945" extrusionOk="0">
                  <a:moveTo>
                    <a:pt x="471" y="1"/>
                  </a:moveTo>
                  <a:cubicBezTo>
                    <a:pt x="213" y="1"/>
                    <a:pt x="1" y="213"/>
                    <a:pt x="1" y="470"/>
                  </a:cubicBezTo>
                  <a:cubicBezTo>
                    <a:pt x="1" y="732"/>
                    <a:pt x="213" y="944"/>
                    <a:pt x="471" y="944"/>
                  </a:cubicBezTo>
                  <a:lnTo>
                    <a:pt x="12386" y="944"/>
                  </a:lnTo>
                  <a:cubicBezTo>
                    <a:pt x="12648" y="944"/>
                    <a:pt x="12859" y="732"/>
                    <a:pt x="12859" y="470"/>
                  </a:cubicBezTo>
                  <a:cubicBezTo>
                    <a:pt x="12859" y="213"/>
                    <a:pt x="12648" y="1"/>
                    <a:pt x="12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2"/>
            <p:cNvSpPr/>
            <p:nvPr/>
          </p:nvSpPr>
          <p:spPr>
            <a:xfrm>
              <a:off x="5099344" y="1598287"/>
              <a:ext cx="359996" cy="36694"/>
            </a:xfrm>
            <a:custGeom>
              <a:avLst/>
              <a:gdLst/>
              <a:ahLst/>
              <a:cxnLst/>
              <a:rect l="l" t="t" r="r" b="b"/>
              <a:pathLst>
                <a:path w="3630" h="370" extrusionOk="0">
                  <a:moveTo>
                    <a:pt x="1" y="0"/>
                  </a:moveTo>
                  <a:lnTo>
                    <a:pt x="1" y="369"/>
                  </a:lnTo>
                  <a:lnTo>
                    <a:pt x="3630" y="369"/>
                  </a:lnTo>
                  <a:lnTo>
                    <a:pt x="36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2"/>
            <p:cNvSpPr/>
            <p:nvPr/>
          </p:nvSpPr>
          <p:spPr>
            <a:xfrm>
              <a:off x="5099344" y="1741094"/>
              <a:ext cx="1143062" cy="36396"/>
            </a:xfrm>
            <a:custGeom>
              <a:avLst/>
              <a:gdLst/>
              <a:ahLst/>
              <a:cxnLst/>
              <a:rect l="l" t="t" r="r" b="b"/>
              <a:pathLst>
                <a:path w="11526" h="367" extrusionOk="0">
                  <a:moveTo>
                    <a:pt x="1" y="0"/>
                  </a:moveTo>
                  <a:lnTo>
                    <a:pt x="1" y="367"/>
                  </a:lnTo>
                  <a:lnTo>
                    <a:pt x="11526" y="367"/>
                  </a:lnTo>
                  <a:lnTo>
                    <a:pt x="11526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2"/>
            <p:cNvSpPr/>
            <p:nvPr/>
          </p:nvSpPr>
          <p:spPr>
            <a:xfrm>
              <a:off x="5099344" y="1883603"/>
              <a:ext cx="1143062" cy="36396"/>
            </a:xfrm>
            <a:custGeom>
              <a:avLst/>
              <a:gdLst/>
              <a:ahLst/>
              <a:cxnLst/>
              <a:rect l="l" t="t" r="r" b="b"/>
              <a:pathLst>
                <a:path w="11526" h="367" extrusionOk="0">
                  <a:moveTo>
                    <a:pt x="1" y="1"/>
                  </a:moveTo>
                  <a:lnTo>
                    <a:pt x="1" y="366"/>
                  </a:lnTo>
                  <a:lnTo>
                    <a:pt x="11526" y="366"/>
                  </a:lnTo>
                  <a:lnTo>
                    <a:pt x="1152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2"/>
            <p:cNvSpPr/>
            <p:nvPr/>
          </p:nvSpPr>
          <p:spPr>
            <a:xfrm>
              <a:off x="4838171" y="509886"/>
              <a:ext cx="426938" cy="282443"/>
            </a:xfrm>
            <a:custGeom>
              <a:avLst/>
              <a:gdLst/>
              <a:ahLst/>
              <a:cxnLst/>
              <a:rect l="l" t="t" r="r" b="b"/>
              <a:pathLst>
                <a:path w="4305" h="2848" extrusionOk="0">
                  <a:moveTo>
                    <a:pt x="1" y="0"/>
                  </a:moveTo>
                  <a:lnTo>
                    <a:pt x="1" y="2800"/>
                  </a:lnTo>
                  <a:cubicBezTo>
                    <a:pt x="1" y="2827"/>
                    <a:pt x="24" y="2847"/>
                    <a:pt x="51" y="2847"/>
                  </a:cubicBezTo>
                  <a:lnTo>
                    <a:pt x="4305" y="2847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rgbClr val="FF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4838171" y="483903"/>
              <a:ext cx="426938" cy="52066"/>
            </a:xfrm>
            <a:custGeom>
              <a:avLst/>
              <a:gdLst/>
              <a:ahLst/>
              <a:cxnLst/>
              <a:rect l="l" t="t" r="r" b="b"/>
              <a:pathLst>
                <a:path w="4305" h="525" extrusionOk="0">
                  <a:moveTo>
                    <a:pt x="263" y="1"/>
                  </a:moveTo>
                  <a:cubicBezTo>
                    <a:pt x="118" y="1"/>
                    <a:pt x="1" y="117"/>
                    <a:pt x="1" y="262"/>
                  </a:cubicBezTo>
                  <a:cubicBezTo>
                    <a:pt x="1" y="407"/>
                    <a:pt x="118" y="524"/>
                    <a:pt x="263" y="524"/>
                  </a:cubicBezTo>
                  <a:lnTo>
                    <a:pt x="4305" y="524"/>
                  </a:lnTo>
                  <a:lnTo>
                    <a:pt x="43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4869510" y="506217"/>
              <a:ext cx="395599" cy="7339"/>
            </a:xfrm>
            <a:custGeom>
              <a:avLst/>
              <a:gdLst/>
              <a:ahLst/>
              <a:cxnLst/>
              <a:rect l="l" t="t" r="r" b="b"/>
              <a:pathLst>
                <a:path w="3989" h="74" extrusionOk="0">
                  <a:moveTo>
                    <a:pt x="1" y="0"/>
                  </a:moveTo>
                  <a:lnTo>
                    <a:pt x="1" y="74"/>
                  </a:lnTo>
                  <a:lnTo>
                    <a:pt x="3989" y="74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5012911" y="577818"/>
              <a:ext cx="77355" cy="177816"/>
            </a:xfrm>
            <a:custGeom>
              <a:avLst/>
              <a:gdLst/>
              <a:ahLst/>
              <a:cxnLst/>
              <a:rect l="l" t="t" r="r" b="b"/>
              <a:pathLst>
                <a:path w="780" h="1793" extrusionOk="0">
                  <a:moveTo>
                    <a:pt x="354" y="0"/>
                  </a:moveTo>
                  <a:lnTo>
                    <a:pt x="354" y="137"/>
                  </a:lnTo>
                  <a:cubicBezTo>
                    <a:pt x="247" y="144"/>
                    <a:pt x="159" y="178"/>
                    <a:pt x="98" y="242"/>
                  </a:cubicBezTo>
                  <a:cubicBezTo>
                    <a:pt x="35" y="306"/>
                    <a:pt x="5" y="389"/>
                    <a:pt x="5" y="500"/>
                  </a:cubicBezTo>
                  <a:cubicBezTo>
                    <a:pt x="5" y="580"/>
                    <a:pt x="18" y="648"/>
                    <a:pt x="45" y="701"/>
                  </a:cubicBezTo>
                  <a:cubicBezTo>
                    <a:pt x="75" y="755"/>
                    <a:pt x="115" y="809"/>
                    <a:pt x="172" y="859"/>
                  </a:cubicBezTo>
                  <a:lnTo>
                    <a:pt x="367" y="1028"/>
                  </a:lnTo>
                  <a:cubicBezTo>
                    <a:pt x="394" y="1051"/>
                    <a:pt x="414" y="1071"/>
                    <a:pt x="431" y="1088"/>
                  </a:cubicBezTo>
                  <a:cubicBezTo>
                    <a:pt x="448" y="1104"/>
                    <a:pt x="464" y="1124"/>
                    <a:pt x="478" y="1144"/>
                  </a:cubicBezTo>
                  <a:cubicBezTo>
                    <a:pt x="495" y="1169"/>
                    <a:pt x="504" y="1192"/>
                    <a:pt x="515" y="1219"/>
                  </a:cubicBezTo>
                  <a:cubicBezTo>
                    <a:pt x="521" y="1242"/>
                    <a:pt x="525" y="1273"/>
                    <a:pt x="525" y="1302"/>
                  </a:cubicBezTo>
                  <a:cubicBezTo>
                    <a:pt x="525" y="1346"/>
                    <a:pt x="515" y="1380"/>
                    <a:pt x="495" y="1403"/>
                  </a:cubicBezTo>
                  <a:cubicBezTo>
                    <a:pt x="475" y="1430"/>
                    <a:pt x="444" y="1440"/>
                    <a:pt x="404" y="1440"/>
                  </a:cubicBezTo>
                  <a:cubicBezTo>
                    <a:pt x="297" y="1440"/>
                    <a:pt x="243" y="1343"/>
                    <a:pt x="236" y="1148"/>
                  </a:cubicBezTo>
                  <a:lnTo>
                    <a:pt x="1" y="1198"/>
                  </a:lnTo>
                  <a:cubicBezTo>
                    <a:pt x="15" y="1491"/>
                    <a:pt x="142" y="1638"/>
                    <a:pt x="388" y="1648"/>
                  </a:cubicBezTo>
                  <a:lnTo>
                    <a:pt x="388" y="1793"/>
                  </a:lnTo>
                  <a:lnTo>
                    <a:pt x="461" y="1793"/>
                  </a:lnTo>
                  <a:lnTo>
                    <a:pt x="461" y="1645"/>
                  </a:lnTo>
                  <a:cubicBezTo>
                    <a:pt x="558" y="1635"/>
                    <a:pt x="636" y="1598"/>
                    <a:pt x="693" y="1531"/>
                  </a:cubicBezTo>
                  <a:cubicBezTo>
                    <a:pt x="753" y="1467"/>
                    <a:pt x="780" y="1383"/>
                    <a:pt x="780" y="1285"/>
                  </a:cubicBezTo>
                  <a:cubicBezTo>
                    <a:pt x="780" y="1239"/>
                    <a:pt x="777" y="1195"/>
                    <a:pt x="763" y="1152"/>
                  </a:cubicBezTo>
                  <a:cubicBezTo>
                    <a:pt x="753" y="1111"/>
                    <a:pt x="736" y="1071"/>
                    <a:pt x="716" y="1037"/>
                  </a:cubicBezTo>
                  <a:cubicBezTo>
                    <a:pt x="693" y="1000"/>
                    <a:pt x="670" y="970"/>
                    <a:pt x="645" y="943"/>
                  </a:cubicBezTo>
                  <a:cubicBezTo>
                    <a:pt x="622" y="916"/>
                    <a:pt x="595" y="887"/>
                    <a:pt x="562" y="859"/>
                  </a:cubicBezTo>
                  <a:lnTo>
                    <a:pt x="371" y="692"/>
                  </a:lnTo>
                  <a:cubicBezTo>
                    <a:pt x="330" y="655"/>
                    <a:pt x="300" y="621"/>
                    <a:pt x="283" y="591"/>
                  </a:cubicBezTo>
                  <a:cubicBezTo>
                    <a:pt x="263" y="560"/>
                    <a:pt x="256" y="524"/>
                    <a:pt x="256" y="473"/>
                  </a:cubicBezTo>
                  <a:cubicBezTo>
                    <a:pt x="256" y="433"/>
                    <a:pt x="267" y="403"/>
                    <a:pt x="287" y="379"/>
                  </a:cubicBezTo>
                  <a:cubicBezTo>
                    <a:pt x="307" y="352"/>
                    <a:pt x="337" y="339"/>
                    <a:pt x="377" y="339"/>
                  </a:cubicBezTo>
                  <a:cubicBezTo>
                    <a:pt x="383" y="338"/>
                    <a:pt x="388" y="337"/>
                    <a:pt x="394" y="337"/>
                  </a:cubicBezTo>
                  <a:cubicBezTo>
                    <a:pt x="410" y="337"/>
                    <a:pt x="426" y="341"/>
                    <a:pt x="441" y="349"/>
                  </a:cubicBezTo>
                  <a:cubicBezTo>
                    <a:pt x="458" y="356"/>
                    <a:pt x="471" y="366"/>
                    <a:pt x="481" y="383"/>
                  </a:cubicBezTo>
                  <a:cubicBezTo>
                    <a:pt x="492" y="396"/>
                    <a:pt x="498" y="413"/>
                    <a:pt x="504" y="436"/>
                  </a:cubicBezTo>
                  <a:cubicBezTo>
                    <a:pt x="512" y="460"/>
                    <a:pt x="518" y="480"/>
                    <a:pt x="518" y="504"/>
                  </a:cubicBezTo>
                  <a:cubicBezTo>
                    <a:pt x="521" y="524"/>
                    <a:pt x="525" y="551"/>
                    <a:pt x="525" y="580"/>
                  </a:cubicBezTo>
                  <a:lnTo>
                    <a:pt x="757" y="534"/>
                  </a:lnTo>
                  <a:cubicBezTo>
                    <a:pt x="753" y="480"/>
                    <a:pt x="743" y="430"/>
                    <a:pt x="733" y="389"/>
                  </a:cubicBezTo>
                  <a:cubicBezTo>
                    <a:pt x="720" y="346"/>
                    <a:pt x="703" y="306"/>
                    <a:pt x="679" y="269"/>
                  </a:cubicBezTo>
                  <a:cubicBezTo>
                    <a:pt x="656" y="228"/>
                    <a:pt x="622" y="198"/>
                    <a:pt x="582" y="178"/>
                  </a:cubicBezTo>
                  <a:cubicBezTo>
                    <a:pt x="541" y="154"/>
                    <a:pt x="492" y="141"/>
                    <a:pt x="431" y="137"/>
                  </a:cubicBezTo>
                  <a:lnTo>
                    <a:pt x="431" y="0"/>
                  </a:lnTo>
                  <a:close/>
                </a:path>
              </a:pathLst>
            </a:custGeom>
            <a:solidFill>
              <a:srgbClr val="F6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6485139" y="839138"/>
              <a:ext cx="265782" cy="163238"/>
            </a:xfrm>
            <a:custGeom>
              <a:avLst/>
              <a:gdLst/>
              <a:ahLst/>
              <a:cxnLst/>
              <a:rect l="l" t="t" r="r" b="b"/>
              <a:pathLst>
                <a:path w="2680" h="1646" extrusionOk="0">
                  <a:moveTo>
                    <a:pt x="2226" y="1"/>
                  </a:moveTo>
                  <a:lnTo>
                    <a:pt x="2226" y="1485"/>
                  </a:lnTo>
                  <a:lnTo>
                    <a:pt x="1" y="1485"/>
                  </a:lnTo>
                  <a:lnTo>
                    <a:pt x="1" y="1646"/>
                  </a:lnTo>
                  <a:lnTo>
                    <a:pt x="2680" y="1646"/>
                  </a:lnTo>
                  <a:lnTo>
                    <a:pt x="2680" y="1485"/>
                  </a:lnTo>
                  <a:lnTo>
                    <a:pt x="2387" y="1485"/>
                  </a:lnTo>
                  <a:lnTo>
                    <a:pt x="2387" y="162"/>
                  </a:lnTo>
                  <a:lnTo>
                    <a:pt x="2680" y="162"/>
                  </a:lnTo>
                  <a:lnTo>
                    <a:pt x="2680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6502098" y="1002275"/>
              <a:ext cx="39768" cy="39669"/>
            </a:xfrm>
            <a:custGeom>
              <a:avLst/>
              <a:gdLst/>
              <a:ahLst/>
              <a:cxnLst/>
              <a:rect l="l" t="t" r="r" b="b"/>
              <a:pathLst>
                <a:path w="401" h="400" extrusionOk="0">
                  <a:moveTo>
                    <a:pt x="202" y="1"/>
                  </a:moveTo>
                  <a:cubicBezTo>
                    <a:pt x="92" y="1"/>
                    <a:pt x="1" y="91"/>
                    <a:pt x="1" y="202"/>
                  </a:cubicBezTo>
                  <a:cubicBezTo>
                    <a:pt x="1" y="313"/>
                    <a:pt x="92" y="400"/>
                    <a:pt x="202" y="400"/>
                  </a:cubicBezTo>
                  <a:cubicBezTo>
                    <a:pt x="313" y="400"/>
                    <a:pt x="400" y="313"/>
                    <a:pt x="400" y="202"/>
                  </a:cubicBezTo>
                  <a:cubicBezTo>
                    <a:pt x="400" y="91"/>
                    <a:pt x="313" y="1"/>
                    <a:pt x="20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6693895" y="1002275"/>
              <a:ext cx="40066" cy="39669"/>
            </a:xfrm>
            <a:custGeom>
              <a:avLst/>
              <a:gdLst/>
              <a:ahLst/>
              <a:cxnLst/>
              <a:rect l="l" t="t" r="r" b="b"/>
              <a:pathLst>
                <a:path w="404" h="400" extrusionOk="0">
                  <a:moveTo>
                    <a:pt x="202" y="1"/>
                  </a:moveTo>
                  <a:cubicBezTo>
                    <a:pt x="91" y="1"/>
                    <a:pt x="0" y="91"/>
                    <a:pt x="0" y="202"/>
                  </a:cubicBezTo>
                  <a:cubicBezTo>
                    <a:pt x="0" y="313"/>
                    <a:pt x="91" y="400"/>
                    <a:pt x="202" y="400"/>
                  </a:cubicBezTo>
                  <a:cubicBezTo>
                    <a:pt x="313" y="400"/>
                    <a:pt x="403" y="313"/>
                    <a:pt x="403" y="202"/>
                  </a:cubicBezTo>
                  <a:cubicBezTo>
                    <a:pt x="403" y="91"/>
                    <a:pt x="313" y="1"/>
                    <a:pt x="20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6462132" y="839138"/>
              <a:ext cx="225221" cy="130908"/>
            </a:xfrm>
            <a:custGeom>
              <a:avLst/>
              <a:gdLst/>
              <a:ahLst/>
              <a:cxnLst/>
              <a:rect l="l" t="t" r="r" b="b"/>
              <a:pathLst>
                <a:path w="2271" h="1320" extrusionOk="0">
                  <a:moveTo>
                    <a:pt x="1" y="1"/>
                  </a:moveTo>
                  <a:lnTo>
                    <a:pt x="233" y="1320"/>
                  </a:lnTo>
                  <a:lnTo>
                    <a:pt x="2270" y="1320"/>
                  </a:lnTo>
                  <a:lnTo>
                    <a:pt x="2270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8068075" y="578332"/>
              <a:ext cx="270047" cy="166907"/>
            </a:xfrm>
            <a:custGeom>
              <a:avLst/>
              <a:gdLst/>
              <a:ahLst/>
              <a:cxnLst/>
              <a:rect l="l" t="t" r="r" b="b"/>
              <a:pathLst>
                <a:path w="2723" h="1683" extrusionOk="0">
                  <a:moveTo>
                    <a:pt x="737" y="0"/>
                  </a:moveTo>
                  <a:cubicBezTo>
                    <a:pt x="616" y="0"/>
                    <a:pt x="501" y="57"/>
                    <a:pt x="417" y="216"/>
                  </a:cubicBezTo>
                  <a:cubicBezTo>
                    <a:pt x="0" y="1005"/>
                    <a:pt x="1364" y="1682"/>
                    <a:pt x="1364" y="1682"/>
                  </a:cubicBezTo>
                  <a:cubicBezTo>
                    <a:pt x="1364" y="1682"/>
                    <a:pt x="2723" y="1005"/>
                    <a:pt x="2307" y="216"/>
                  </a:cubicBezTo>
                  <a:cubicBezTo>
                    <a:pt x="2223" y="57"/>
                    <a:pt x="2108" y="0"/>
                    <a:pt x="1987" y="0"/>
                  </a:cubicBezTo>
                  <a:cubicBezTo>
                    <a:pt x="1693" y="0"/>
                    <a:pt x="1364" y="337"/>
                    <a:pt x="1364" y="337"/>
                  </a:cubicBezTo>
                  <a:cubicBezTo>
                    <a:pt x="1364" y="337"/>
                    <a:pt x="1032" y="0"/>
                    <a:pt x="7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7180810" y="1453805"/>
              <a:ext cx="444194" cy="265782"/>
            </a:xfrm>
            <a:custGeom>
              <a:avLst/>
              <a:gdLst/>
              <a:ahLst/>
              <a:cxnLst/>
              <a:rect l="l" t="t" r="r" b="b"/>
              <a:pathLst>
                <a:path w="4479" h="2680" extrusionOk="0">
                  <a:moveTo>
                    <a:pt x="58" y="1"/>
                  </a:moveTo>
                  <a:cubicBezTo>
                    <a:pt x="27" y="1"/>
                    <a:pt x="1" y="28"/>
                    <a:pt x="1" y="61"/>
                  </a:cubicBezTo>
                  <a:lnTo>
                    <a:pt x="1" y="2623"/>
                  </a:lnTo>
                  <a:cubicBezTo>
                    <a:pt x="1" y="2656"/>
                    <a:pt x="27" y="2680"/>
                    <a:pt x="58" y="2680"/>
                  </a:cubicBezTo>
                  <a:lnTo>
                    <a:pt x="4419" y="2680"/>
                  </a:lnTo>
                  <a:cubicBezTo>
                    <a:pt x="4452" y="2680"/>
                    <a:pt x="4479" y="2656"/>
                    <a:pt x="4479" y="2623"/>
                  </a:cubicBezTo>
                  <a:lnTo>
                    <a:pt x="4479" y="61"/>
                  </a:lnTo>
                  <a:cubicBezTo>
                    <a:pt x="4479" y="28"/>
                    <a:pt x="4452" y="1"/>
                    <a:pt x="4419" y="1"/>
                  </a:cubicBezTo>
                  <a:close/>
                </a:path>
              </a:pathLst>
            </a:custGeom>
            <a:solidFill>
              <a:srgbClr val="70C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0" name="Google Shape;170;p22"/>
            <p:cNvCxnSpPr/>
            <p:nvPr/>
          </p:nvCxnSpPr>
          <p:spPr>
            <a:xfrm rot="10800000">
              <a:off x="5891350" y="3287700"/>
              <a:ext cx="0" cy="1366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" name="Google Shape;171;p22"/>
            <p:cNvSpPr/>
            <p:nvPr/>
          </p:nvSpPr>
          <p:spPr>
            <a:xfrm>
              <a:off x="7180810" y="1516183"/>
              <a:ext cx="444194" cy="30049"/>
            </a:xfrm>
            <a:custGeom>
              <a:avLst/>
              <a:gdLst/>
              <a:ahLst/>
              <a:cxnLst/>
              <a:rect l="l" t="t" r="r" b="b"/>
              <a:pathLst>
                <a:path w="4479" h="303" extrusionOk="0">
                  <a:moveTo>
                    <a:pt x="1" y="0"/>
                  </a:moveTo>
                  <a:lnTo>
                    <a:pt x="1" y="302"/>
                  </a:lnTo>
                  <a:lnTo>
                    <a:pt x="4479" y="302"/>
                  </a:lnTo>
                  <a:lnTo>
                    <a:pt x="44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7230098" y="1626660"/>
              <a:ext cx="60991" cy="29752"/>
            </a:xfrm>
            <a:custGeom>
              <a:avLst/>
              <a:gdLst/>
              <a:ahLst/>
              <a:cxnLst/>
              <a:rect l="l" t="t" r="r" b="b"/>
              <a:pathLst>
                <a:path w="615" h="300" extrusionOk="0">
                  <a:moveTo>
                    <a:pt x="1" y="0"/>
                  </a:moveTo>
                  <a:lnTo>
                    <a:pt x="1" y="299"/>
                  </a:lnTo>
                  <a:lnTo>
                    <a:pt x="615" y="299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7316972" y="1626660"/>
              <a:ext cx="61090" cy="29752"/>
            </a:xfrm>
            <a:custGeom>
              <a:avLst/>
              <a:gdLst/>
              <a:ahLst/>
              <a:cxnLst/>
              <a:rect l="l" t="t" r="r" b="b"/>
              <a:pathLst>
                <a:path w="616" h="300" extrusionOk="0">
                  <a:moveTo>
                    <a:pt x="1" y="0"/>
                  </a:moveTo>
                  <a:lnTo>
                    <a:pt x="1" y="299"/>
                  </a:lnTo>
                  <a:lnTo>
                    <a:pt x="615" y="299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7403548" y="1626660"/>
              <a:ext cx="123966" cy="29752"/>
            </a:xfrm>
            <a:custGeom>
              <a:avLst/>
              <a:gdLst/>
              <a:ahLst/>
              <a:cxnLst/>
              <a:rect l="l" t="t" r="r" b="b"/>
              <a:pathLst>
                <a:path w="1250" h="300" extrusionOk="0">
                  <a:moveTo>
                    <a:pt x="0" y="0"/>
                  </a:moveTo>
                  <a:lnTo>
                    <a:pt x="0" y="299"/>
                  </a:lnTo>
                  <a:lnTo>
                    <a:pt x="1249" y="299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7225139" y="1581636"/>
              <a:ext cx="216890" cy="10116"/>
            </a:xfrm>
            <a:custGeom>
              <a:avLst/>
              <a:gdLst/>
              <a:ahLst/>
              <a:cxnLst/>
              <a:rect l="l" t="t" r="r" b="b"/>
              <a:pathLst>
                <a:path w="2187" h="102" extrusionOk="0">
                  <a:moveTo>
                    <a:pt x="51" y="1"/>
                  </a:moveTo>
                  <a:cubicBezTo>
                    <a:pt x="23" y="1"/>
                    <a:pt x="0" y="25"/>
                    <a:pt x="0" y="52"/>
                  </a:cubicBezTo>
                  <a:cubicBezTo>
                    <a:pt x="0" y="81"/>
                    <a:pt x="23" y="102"/>
                    <a:pt x="51" y="102"/>
                  </a:cubicBezTo>
                  <a:lnTo>
                    <a:pt x="2135" y="102"/>
                  </a:lnTo>
                  <a:cubicBezTo>
                    <a:pt x="2162" y="102"/>
                    <a:pt x="2186" y="81"/>
                    <a:pt x="2186" y="52"/>
                  </a:cubicBezTo>
                  <a:cubicBezTo>
                    <a:pt x="2186" y="25"/>
                    <a:pt x="2162" y="1"/>
                    <a:pt x="2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7868105" y="2270417"/>
              <a:ext cx="160858" cy="147866"/>
            </a:xfrm>
            <a:custGeom>
              <a:avLst/>
              <a:gdLst/>
              <a:ahLst/>
              <a:cxnLst/>
              <a:rect l="l" t="t" r="r" b="b"/>
              <a:pathLst>
                <a:path w="1622" h="1491" extrusionOk="0">
                  <a:moveTo>
                    <a:pt x="322" y="175"/>
                  </a:moveTo>
                  <a:cubicBezTo>
                    <a:pt x="342" y="175"/>
                    <a:pt x="359" y="178"/>
                    <a:pt x="373" y="185"/>
                  </a:cubicBezTo>
                  <a:cubicBezTo>
                    <a:pt x="386" y="192"/>
                    <a:pt x="396" y="198"/>
                    <a:pt x="403" y="208"/>
                  </a:cubicBezTo>
                  <a:cubicBezTo>
                    <a:pt x="410" y="219"/>
                    <a:pt x="417" y="232"/>
                    <a:pt x="420" y="248"/>
                  </a:cubicBezTo>
                  <a:cubicBezTo>
                    <a:pt x="423" y="265"/>
                    <a:pt x="426" y="285"/>
                    <a:pt x="430" y="302"/>
                  </a:cubicBezTo>
                  <a:lnTo>
                    <a:pt x="430" y="366"/>
                  </a:lnTo>
                  <a:lnTo>
                    <a:pt x="430" y="447"/>
                  </a:lnTo>
                  <a:lnTo>
                    <a:pt x="430" y="510"/>
                  </a:lnTo>
                  <a:cubicBezTo>
                    <a:pt x="426" y="530"/>
                    <a:pt x="423" y="547"/>
                    <a:pt x="420" y="567"/>
                  </a:cubicBezTo>
                  <a:cubicBezTo>
                    <a:pt x="417" y="584"/>
                    <a:pt x="410" y="601"/>
                    <a:pt x="403" y="611"/>
                  </a:cubicBezTo>
                  <a:cubicBezTo>
                    <a:pt x="396" y="621"/>
                    <a:pt x="383" y="631"/>
                    <a:pt x="370" y="638"/>
                  </a:cubicBezTo>
                  <a:cubicBezTo>
                    <a:pt x="356" y="645"/>
                    <a:pt x="342" y="648"/>
                    <a:pt x="322" y="648"/>
                  </a:cubicBezTo>
                  <a:cubicBezTo>
                    <a:pt x="302" y="648"/>
                    <a:pt x="282" y="645"/>
                    <a:pt x="269" y="635"/>
                  </a:cubicBezTo>
                  <a:cubicBezTo>
                    <a:pt x="252" y="625"/>
                    <a:pt x="242" y="611"/>
                    <a:pt x="235" y="591"/>
                  </a:cubicBezTo>
                  <a:cubicBezTo>
                    <a:pt x="229" y="571"/>
                    <a:pt x="222" y="551"/>
                    <a:pt x="222" y="527"/>
                  </a:cubicBezTo>
                  <a:cubicBezTo>
                    <a:pt x="218" y="507"/>
                    <a:pt x="218" y="480"/>
                    <a:pt x="218" y="447"/>
                  </a:cubicBezTo>
                  <a:lnTo>
                    <a:pt x="218" y="366"/>
                  </a:lnTo>
                  <a:lnTo>
                    <a:pt x="218" y="302"/>
                  </a:lnTo>
                  <a:cubicBezTo>
                    <a:pt x="222" y="285"/>
                    <a:pt x="222" y="268"/>
                    <a:pt x="225" y="252"/>
                  </a:cubicBezTo>
                  <a:cubicBezTo>
                    <a:pt x="232" y="232"/>
                    <a:pt x="235" y="219"/>
                    <a:pt x="242" y="208"/>
                  </a:cubicBezTo>
                  <a:cubicBezTo>
                    <a:pt x="252" y="198"/>
                    <a:pt x="262" y="192"/>
                    <a:pt x="276" y="185"/>
                  </a:cubicBezTo>
                  <a:cubicBezTo>
                    <a:pt x="289" y="178"/>
                    <a:pt x="305" y="175"/>
                    <a:pt x="322" y="175"/>
                  </a:cubicBezTo>
                  <a:close/>
                  <a:moveTo>
                    <a:pt x="322" y="0"/>
                  </a:moveTo>
                  <a:cubicBezTo>
                    <a:pt x="209" y="0"/>
                    <a:pt x="124" y="31"/>
                    <a:pt x="77" y="91"/>
                  </a:cubicBezTo>
                  <a:cubicBezTo>
                    <a:pt x="27" y="152"/>
                    <a:pt x="0" y="242"/>
                    <a:pt x="0" y="369"/>
                  </a:cubicBezTo>
                  <a:lnTo>
                    <a:pt x="0" y="447"/>
                  </a:lnTo>
                  <a:cubicBezTo>
                    <a:pt x="0" y="571"/>
                    <a:pt x="27" y="665"/>
                    <a:pt x="77" y="729"/>
                  </a:cubicBezTo>
                  <a:cubicBezTo>
                    <a:pt x="128" y="789"/>
                    <a:pt x="212" y="823"/>
                    <a:pt x="322" y="823"/>
                  </a:cubicBezTo>
                  <a:cubicBezTo>
                    <a:pt x="437" y="823"/>
                    <a:pt x="521" y="792"/>
                    <a:pt x="571" y="729"/>
                  </a:cubicBezTo>
                  <a:cubicBezTo>
                    <a:pt x="621" y="668"/>
                    <a:pt x="648" y="575"/>
                    <a:pt x="648" y="454"/>
                  </a:cubicBezTo>
                  <a:lnTo>
                    <a:pt x="648" y="363"/>
                  </a:lnTo>
                  <a:cubicBezTo>
                    <a:pt x="648" y="239"/>
                    <a:pt x="621" y="148"/>
                    <a:pt x="571" y="87"/>
                  </a:cubicBezTo>
                  <a:cubicBezTo>
                    <a:pt x="521" y="31"/>
                    <a:pt x="440" y="0"/>
                    <a:pt x="322" y="0"/>
                  </a:cubicBezTo>
                  <a:close/>
                  <a:moveTo>
                    <a:pt x="1300" y="846"/>
                  </a:moveTo>
                  <a:cubicBezTo>
                    <a:pt x="1320" y="846"/>
                    <a:pt x="1337" y="849"/>
                    <a:pt x="1350" y="853"/>
                  </a:cubicBezTo>
                  <a:cubicBezTo>
                    <a:pt x="1363" y="860"/>
                    <a:pt x="1373" y="870"/>
                    <a:pt x="1380" y="877"/>
                  </a:cubicBezTo>
                  <a:cubicBezTo>
                    <a:pt x="1387" y="886"/>
                    <a:pt x="1393" y="900"/>
                    <a:pt x="1397" y="917"/>
                  </a:cubicBezTo>
                  <a:cubicBezTo>
                    <a:pt x="1400" y="937"/>
                    <a:pt x="1404" y="953"/>
                    <a:pt x="1404" y="970"/>
                  </a:cubicBezTo>
                  <a:cubicBezTo>
                    <a:pt x="1407" y="987"/>
                    <a:pt x="1407" y="1007"/>
                    <a:pt x="1407" y="1034"/>
                  </a:cubicBezTo>
                  <a:lnTo>
                    <a:pt x="1407" y="1115"/>
                  </a:lnTo>
                  <a:cubicBezTo>
                    <a:pt x="1407" y="1142"/>
                    <a:pt x="1407" y="1162"/>
                    <a:pt x="1404" y="1182"/>
                  </a:cubicBezTo>
                  <a:cubicBezTo>
                    <a:pt x="1404" y="1199"/>
                    <a:pt x="1400" y="1215"/>
                    <a:pt x="1397" y="1235"/>
                  </a:cubicBezTo>
                  <a:cubicBezTo>
                    <a:pt x="1393" y="1252"/>
                    <a:pt x="1387" y="1269"/>
                    <a:pt x="1380" y="1280"/>
                  </a:cubicBezTo>
                  <a:cubicBezTo>
                    <a:pt x="1370" y="1289"/>
                    <a:pt x="1360" y="1300"/>
                    <a:pt x="1346" y="1306"/>
                  </a:cubicBezTo>
                  <a:cubicBezTo>
                    <a:pt x="1333" y="1313"/>
                    <a:pt x="1320" y="1316"/>
                    <a:pt x="1300" y="1316"/>
                  </a:cubicBezTo>
                  <a:cubicBezTo>
                    <a:pt x="1276" y="1316"/>
                    <a:pt x="1259" y="1313"/>
                    <a:pt x="1242" y="1303"/>
                  </a:cubicBezTo>
                  <a:cubicBezTo>
                    <a:pt x="1229" y="1293"/>
                    <a:pt x="1219" y="1280"/>
                    <a:pt x="1212" y="1260"/>
                  </a:cubicBezTo>
                  <a:cubicBezTo>
                    <a:pt x="1205" y="1239"/>
                    <a:pt x="1199" y="1219"/>
                    <a:pt x="1196" y="1199"/>
                  </a:cubicBezTo>
                  <a:cubicBezTo>
                    <a:pt x="1196" y="1175"/>
                    <a:pt x="1192" y="1148"/>
                    <a:pt x="1192" y="1119"/>
                  </a:cubicBezTo>
                  <a:lnTo>
                    <a:pt x="1192" y="1038"/>
                  </a:lnTo>
                  <a:cubicBezTo>
                    <a:pt x="1192" y="1011"/>
                    <a:pt x="1196" y="987"/>
                    <a:pt x="1196" y="970"/>
                  </a:cubicBezTo>
                  <a:cubicBezTo>
                    <a:pt x="1196" y="953"/>
                    <a:pt x="1199" y="937"/>
                    <a:pt x="1202" y="920"/>
                  </a:cubicBezTo>
                  <a:cubicBezTo>
                    <a:pt x="1205" y="903"/>
                    <a:pt x="1212" y="886"/>
                    <a:pt x="1219" y="880"/>
                  </a:cubicBezTo>
                  <a:cubicBezTo>
                    <a:pt x="1226" y="870"/>
                    <a:pt x="1239" y="860"/>
                    <a:pt x="1249" y="853"/>
                  </a:cubicBezTo>
                  <a:cubicBezTo>
                    <a:pt x="1263" y="849"/>
                    <a:pt x="1279" y="846"/>
                    <a:pt x="1300" y="846"/>
                  </a:cubicBezTo>
                  <a:close/>
                  <a:moveTo>
                    <a:pt x="934" y="7"/>
                  </a:moveTo>
                  <a:lnTo>
                    <a:pt x="517" y="1484"/>
                  </a:lnTo>
                  <a:lnTo>
                    <a:pt x="692" y="1484"/>
                  </a:lnTo>
                  <a:lnTo>
                    <a:pt x="1108" y="7"/>
                  </a:lnTo>
                  <a:close/>
                  <a:moveTo>
                    <a:pt x="1300" y="671"/>
                  </a:moveTo>
                  <a:cubicBezTo>
                    <a:pt x="1185" y="671"/>
                    <a:pt x="1101" y="699"/>
                    <a:pt x="1051" y="759"/>
                  </a:cubicBezTo>
                  <a:cubicBezTo>
                    <a:pt x="1001" y="820"/>
                    <a:pt x="977" y="913"/>
                    <a:pt x="977" y="1038"/>
                  </a:cubicBezTo>
                  <a:lnTo>
                    <a:pt x="977" y="1119"/>
                  </a:lnTo>
                  <a:cubicBezTo>
                    <a:pt x="977" y="1239"/>
                    <a:pt x="1004" y="1333"/>
                    <a:pt x="1055" y="1397"/>
                  </a:cubicBezTo>
                  <a:cubicBezTo>
                    <a:pt x="1105" y="1461"/>
                    <a:pt x="1188" y="1491"/>
                    <a:pt x="1300" y="1491"/>
                  </a:cubicBezTo>
                  <a:cubicBezTo>
                    <a:pt x="1413" y="1491"/>
                    <a:pt x="1494" y="1461"/>
                    <a:pt x="1545" y="1401"/>
                  </a:cubicBezTo>
                  <a:cubicBezTo>
                    <a:pt x="1599" y="1336"/>
                    <a:pt x="1622" y="1246"/>
                    <a:pt x="1622" y="1122"/>
                  </a:cubicBezTo>
                  <a:lnTo>
                    <a:pt x="1622" y="1031"/>
                  </a:lnTo>
                  <a:cubicBezTo>
                    <a:pt x="1622" y="907"/>
                    <a:pt x="1599" y="816"/>
                    <a:pt x="1548" y="756"/>
                  </a:cubicBezTo>
                  <a:cubicBezTo>
                    <a:pt x="1498" y="699"/>
                    <a:pt x="1413" y="671"/>
                    <a:pt x="1300" y="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5941407" y="3259108"/>
              <a:ext cx="416227" cy="1233012"/>
            </a:xfrm>
            <a:custGeom>
              <a:avLst/>
              <a:gdLst/>
              <a:ahLst/>
              <a:cxnLst/>
              <a:rect l="l" t="t" r="r" b="b"/>
              <a:pathLst>
                <a:path w="4197" h="12433" extrusionOk="0">
                  <a:moveTo>
                    <a:pt x="0" y="1"/>
                  </a:moveTo>
                  <a:lnTo>
                    <a:pt x="0" y="1"/>
                  </a:lnTo>
                  <a:cubicBezTo>
                    <a:pt x="1310" y="3959"/>
                    <a:pt x="1256" y="9753"/>
                    <a:pt x="853" y="12160"/>
                  </a:cubicBezTo>
                  <a:lnTo>
                    <a:pt x="1810" y="12432"/>
                  </a:lnTo>
                  <a:cubicBezTo>
                    <a:pt x="1810" y="12432"/>
                    <a:pt x="4197" y="5912"/>
                    <a:pt x="3290" y="991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5986629" y="4465031"/>
              <a:ext cx="257154" cy="184858"/>
            </a:xfrm>
            <a:custGeom>
              <a:avLst/>
              <a:gdLst/>
              <a:ahLst/>
              <a:cxnLst/>
              <a:rect l="l" t="t" r="r" b="b"/>
              <a:pathLst>
                <a:path w="2593" h="1864" extrusionOk="0">
                  <a:moveTo>
                    <a:pt x="397" y="0"/>
                  </a:moveTo>
                  <a:lnTo>
                    <a:pt x="0" y="977"/>
                  </a:lnTo>
                  <a:lnTo>
                    <a:pt x="2592" y="1864"/>
                  </a:lnTo>
                  <a:lnTo>
                    <a:pt x="1354" y="272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9" name="Google Shape;179;p22"/>
            <p:cNvCxnSpPr/>
            <p:nvPr/>
          </p:nvCxnSpPr>
          <p:spPr>
            <a:xfrm>
              <a:off x="5578739" y="4150705"/>
              <a:ext cx="625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0" name="Google Shape;180;p22"/>
            <p:cNvSpPr/>
            <p:nvPr/>
          </p:nvSpPr>
          <p:spPr>
            <a:xfrm>
              <a:off x="5656984" y="3319999"/>
              <a:ext cx="494573" cy="52760"/>
            </a:xfrm>
            <a:custGeom>
              <a:avLst/>
              <a:gdLst/>
              <a:ahLst/>
              <a:cxnLst/>
              <a:rect l="l" t="t" r="r" b="b"/>
              <a:pathLst>
                <a:path w="4987" h="532" extrusionOk="0">
                  <a:moveTo>
                    <a:pt x="31" y="1"/>
                  </a:moveTo>
                  <a:lnTo>
                    <a:pt x="1" y="532"/>
                  </a:lnTo>
                  <a:lnTo>
                    <a:pt x="4987" y="532"/>
                  </a:lnTo>
                  <a:lnTo>
                    <a:pt x="49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5564159" y="3243439"/>
              <a:ext cx="680224" cy="93420"/>
            </a:xfrm>
            <a:custGeom>
              <a:avLst/>
              <a:gdLst/>
              <a:ahLst/>
              <a:cxnLst/>
              <a:rect l="l" t="t" r="r" b="b"/>
              <a:pathLst>
                <a:path w="6859" h="942" extrusionOk="0">
                  <a:moveTo>
                    <a:pt x="61" y="1"/>
                  </a:moveTo>
                  <a:cubicBezTo>
                    <a:pt x="27" y="1"/>
                    <a:pt x="1" y="27"/>
                    <a:pt x="1" y="61"/>
                  </a:cubicBezTo>
                  <a:lnTo>
                    <a:pt x="1" y="881"/>
                  </a:lnTo>
                  <a:cubicBezTo>
                    <a:pt x="1" y="914"/>
                    <a:pt x="27" y="941"/>
                    <a:pt x="61" y="941"/>
                  </a:cubicBezTo>
                  <a:lnTo>
                    <a:pt x="6798" y="941"/>
                  </a:lnTo>
                  <a:cubicBezTo>
                    <a:pt x="6832" y="941"/>
                    <a:pt x="6859" y="914"/>
                    <a:pt x="6859" y="881"/>
                  </a:cubicBezTo>
                  <a:lnTo>
                    <a:pt x="6859" y="61"/>
                  </a:lnTo>
                  <a:cubicBezTo>
                    <a:pt x="6859" y="27"/>
                    <a:pt x="6832" y="1"/>
                    <a:pt x="6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5920680" y="1673061"/>
              <a:ext cx="727629" cy="1248185"/>
            </a:xfrm>
            <a:custGeom>
              <a:avLst/>
              <a:gdLst/>
              <a:ahLst/>
              <a:cxnLst/>
              <a:rect l="l" t="t" r="r" b="b"/>
              <a:pathLst>
                <a:path w="7337" h="12586" extrusionOk="0">
                  <a:moveTo>
                    <a:pt x="4027" y="0"/>
                  </a:moveTo>
                  <a:cubicBezTo>
                    <a:pt x="3516" y="0"/>
                    <a:pt x="3177" y="268"/>
                    <a:pt x="3177" y="268"/>
                  </a:cubicBezTo>
                  <a:cubicBezTo>
                    <a:pt x="1" y="631"/>
                    <a:pt x="535" y="4582"/>
                    <a:pt x="1562" y="6829"/>
                  </a:cubicBezTo>
                  <a:cubicBezTo>
                    <a:pt x="1562" y="6829"/>
                    <a:pt x="1519" y="7853"/>
                    <a:pt x="2180" y="10340"/>
                  </a:cubicBezTo>
                  <a:cubicBezTo>
                    <a:pt x="2574" y="11830"/>
                    <a:pt x="3366" y="12585"/>
                    <a:pt x="4232" y="12585"/>
                  </a:cubicBezTo>
                  <a:cubicBezTo>
                    <a:pt x="4811" y="12585"/>
                    <a:pt x="5423" y="12246"/>
                    <a:pt x="5970" y="11562"/>
                  </a:cubicBezTo>
                  <a:cubicBezTo>
                    <a:pt x="7337" y="9857"/>
                    <a:pt x="5208" y="8070"/>
                    <a:pt x="5050" y="6127"/>
                  </a:cubicBezTo>
                  <a:cubicBezTo>
                    <a:pt x="4889" y="4179"/>
                    <a:pt x="6393" y="1595"/>
                    <a:pt x="5265" y="550"/>
                  </a:cubicBezTo>
                  <a:cubicBezTo>
                    <a:pt x="4808" y="126"/>
                    <a:pt x="4377" y="0"/>
                    <a:pt x="40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2"/>
            <p:cNvSpPr/>
            <p:nvPr/>
          </p:nvSpPr>
          <p:spPr>
            <a:xfrm>
              <a:off x="5665413" y="2978750"/>
              <a:ext cx="931031" cy="1139790"/>
            </a:xfrm>
            <a:custGeom>
              <a:avLst/>
              <a:gdLst/>
              <a:ahLst/>
              <a:cxnLst/>
              <a:rect l="l" t="t" r="r" b="b"/>
              <a:pathLst>
                <a:path w="9388" h="11493" extrusionOk="0">
                  <a:moveTo>
                    <a:pt x="625" y="1"/>
                  </a:moveTo>
                  <a:cubicBezTo>
                    <a:pt x="625" y="1"/>
                    <a:pt x="0" y="2227"/>
                    <a:pt x="2286" y="3049"/>
                  </a:cubicBezTo>
                  <a:cubicBezTo>
                    <a:pt x="4576" y="3872"/>
                    <a:pt x="5838" y="3211"/>
                    <a:pt x="6540" y="5617"/>
                  </a:cubicBezTo>
                  <a:cubicBezTo>
                    <a:pt x="7241" y="8025"/>
                    <a:pt x="4496" y="10811"/>
                    <a:pt x="4496" y="10811"/>
                  </a:cubicBezTo>
                  <a:lnTo>
                    <a:pt x="5217" y="11493"/>
                  </a:lnTo>
                  <a:cubicBezTo>
                    <a:pt x="5217" y="11493"/>
                    <a:pt x="8386" y="10089"/>
                    <a:pt x="8887" y="6920"/>
                  </a:cubicBezTo>
                  <a:cubicBezTo>
                    <a:pt x="9387" y="3751"/>
                    <a:pt x="7181" y="1283"/>
                    <a:pt x="5697" y="142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2"/>
            <p:cNvSpPr/>
            <p:nvPr/>
          </p:nvSpPr>
          <p:spPr>
            <a:xfrm>
              <a:off x="6031652" y="4050792"/>
              <a:ext cx="186742" cy="264890"/>
            </a:xfrm>
            <a:custGeom>
              <a:avLst/>
              <a:gdLst/>
              <a:ahLst/>
              <a:cxnLst/>
              <a:rect l="l" t="t" r="r" b="b"/>
              <a:pathLst>
                <a:path w="1883" h="2671" extrusionOk="0">
                  <a:moveTo>
                    <a:pt x="803" y="1"/>
                  </a:moveTo>
                  <a:lnTo>
                    <a:pt x="0" y="683"/>
                  </a:lnTo>
                  <a:lnTo>
                    <a:pt x="1883" y="2670"/>
                  </a:lnTo>
                  <a:lnTo>
                    <a:pt x="1883" y="2670"/>
                  </a:lnTo>
                  <a:lnTo>
                    <a:pt x="1524" y="683"/>
                  </a:lnTo>
                  <a:lnTo>
                    <a:pt x="8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2"/>
            <p:cNvSpPr/>
            <p:nvPr/>
          </p:nvSpPr>
          <p:spPr>
            <a:xfrm>
              <a:off x="6075585" y="1789389"/>
              <a:ext cx="334310" cy="330145"/>
            </a:xfrm>
            <a:custGeom>
              <a:avLst/>
              <a:gdLst/>
              <a:ahLst/>
              <a:cxnLst/>
              <a:rect l="l" t="t" r="r" b="b"/>
              <a:pathLst>
                <a:path w="3371" h="3329" extrusionOk="0">
                  <a:moveTo>
                    <a:pt x="1235" y="1"/>
                  </a:moveTo>
                  <a:cubicBezTo>
                    <a:pt x="1076" y="1"/>
                    <a:pt x="918" y="73"/>
                    <a:pt x="826" y="214"/>
                  </a:cubicBezTo>
                  <a:cubicBezTo>
                    <a:pt x="430" y="814"/>
                    <a:pt x="927" y="1096"/>
                    <a:pt x="927" y="1096"/>
                  </a:cubicBezTo>
                  <a:lnTo>
                    <a:pt x="0" y="2946"/>
                  </a:lnTo>
                  <a:lnTo>
                    <a:pt x="809" y="3329"/>
                  </a:lnTo>
                  <a:lnTo>
                    <a:pt x="1178" y="2534"/>
                  </a:lnTo>
                  <a:cubicBezTo>
                    <a:pt x="1178" y="2534"/>
                    <a:pt x="1577" y="2828"/>
                    <a:pt x="2023" y="2828"/>
                  </a:cubicBezTo>
                  <a:cubicBezTo>
                    <a:pt x="2336" y="2828"/>
                    <a:pt x="2673" y="2682"/>
                    <a:pt x="2910" y="2184"/>
                  </a:cubicBezTo>
                  <a:cubicBezTo>
                    <a:pt x="2910" y="2184"/>
                    <a:pt x="2996" y="2218"/>
                    <a:pt x="3101" y="2218"/>
                  </a:cubicBezTo>
                  <a:cubicBezTo>
                    <a:pt x="3154" y="2218"/>
                    <a:pt x="3212" y="2210"/>
                    <a:pt x="3267" y="2184"/>
                  </a:cubicBezTo>
                  <a:cubicBezTo>
                    <a:pt x="3267" y="2184"/>
                    <a:pt x="3132" y="1499"/>
                    <a:pt x="3371" y="871"/>
                  </a:cubicBezTo>
                  <a:cubicBezTo>
                    <a:pt x="3371" y="871"/>
                    <a:pt x="3085" y="346"/>
                    <a:pt x="2717" y="346"/>
                  </a:cubicBezTo>
                  <a:cubicBezTo>
                    <a:pt x="2614" y="346"/>
                    <a:pt x="2505" y="387"/>
                    <a:pt x="2394" y="492"/>
                  </a:cubicBezTo>
                  <a:cubicBezTo>
                    <a:pt x="2141" y="730"/>
                    <a:pt x="1890" y="890"/>
                    <a:pt x="1736" y="890"/>
                  </a:cubicBezTo>
                  <a:cubicBezTo>
                    <a:pt x="1691" y="890"/>
                    <a:pt x="1655" y="876"/>
                    <a:pt x="1629" y="848"/>
                  </a:cubicBezTo>
                  <a:cubicBezTo>
                    <a:pt x="1508" y="717"/>
                    <a:pt x="1836" y="408"/>
                    <a:pt x="1591" y="149"/>
                  </a:cubicBezTo>
                  <a:cubicBezTo>
                    <a:pt x="1496" y="50"/>
                    <a:pt x="1365" y="1"/>
                    <a:pt x="1235" y="1"/>
                  </a:cubicBezTo>
                  <a:close/>
                </a:path>
              </a:pathLst>
            </a:custGeom>
            <a:solidFill>
              <a:srgbClr val="F2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2"/>
            <p:cNvSpPr/>
            <p:nvPr/>
          </p:nvSpPr>
          <p:spPr>
            <a:xfrm>
              <a:off x="6233664" y="1925353"/>
              <a:ext cx="108991" cy="109387"/>
            </a:xfrm>
            <a:custGeom>
              <a:avLst/>
              <a:gdLst/>
              <a:ahLst/>
              <a:cxnLst/>
              <a:rect l="l" t="t" r="r" b="b"/>
              <a:pathLst>
                <a:path w="1099" h="1103" extrusionOk="0">
                  <a:moveTo>
                    <a:pt x="548" y="1"/>
                  </a:moveTo>
                  <a:cubicBezTo>
                    <a:pt x="246" y="1"/>
                    <a:pt x="1" y="249"/>
                    <a:pt x="1" y="551"/>
                  </a:cubicBezTo>
                  <a:cubicBezTo>
                    <a:pt x="1" y="853"/>
                    <a:pt x="246" y="1102"/>
                    <a:pt x="548" y="1102"/>
                  </a:cubicBezTo>
                  <a:cubicBezTo>
                    <a:pt x="850" y="1102"/>
                    <a:pt x="1099" y="853"/>
                    <a:pt x="1099" y="551"/>
                  </a:cubicBezTo>
                  <a:cubicBezTo>
                    <a:pt x="1099" y="249"/>
                    <a:pt x="850" y="1"/>
                    <a:pt x="548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73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2"/>
            <p:cNvSpPr/>
            <p:nvPr/>
          </p:nvSpPr>
          <p:spPr>
            <a:xfrm>
              <a:off x="6151154" y="2016590"/>
              <a:ext cx="41355" cy="51768"/>
            </a:xfrm>
            <a:custGeom>
              <a:avLst/>
              <a:gdLst/>
              <a:ahLst/>
              <a:cxnLst/>
              <a:rect l="l" t="t" r="r" b="b"/>
              <a:pathLst>
                <a:path w="417" h="522" extrusionOk="0">
                  <a:moveTo>
                    <a:pt x="70" y="1"/>
                  </a:moveTo>
                  <a:cubicBezTo>
                    <a:pt x="70" y="1"/>
                    <a:pt x="0" y="333"/>
                    <a:pt x="286" y="521"/>
                  </a:cubicBezTo>
                  <a:lnTo>
                    <a:pt x="416" y="243"/>
                  </a:lnTo>
                  <a:cubicBezTo>
                    <a:pt x="242" y="145"/>
                    <a:pt x="71" y="1"/>
                    <a:pt x="7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73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5671363" y="2075002"/>
              <a:ext cx="624688" cy="1096154"/>
            </a:xfrm>
            <a:custGeom>
              <a:avLst/>
              <a:gdLst/>
              <a:ahLst/>
              <a:cxnLst/>
              <a:rect l="l" t="t" r="r" b="b"/>
              <a:pathLst>
                <a:path w="6299" h="11053" extrusionOk="0">
                  <a:moveTo>
                    <a:pt x="4050" y="0"/>
                  </a:moveTo>
                  <a:cubicBezTo>
                    <a:pt x="2525" y="0"/>
                    <a:pt x="1510" y="1821"/>
                    <a:pt x="1044" y="4682"/>
                  </a:cubicBezTo>
                  <a:cubicBezTo>
                    <a:pt x="565" y="7630"/>
                    <a:pt x="1" y="10759"/>
                    <a:pt x="1" y="10759"/>
                  </a:cubicBezTo>
                  <a:cubicBezTo>
                    <a:pt x="950" y="10962"/>
                    <a:pt x="1727" y="11053"/>
                    <a:pt x="2393" y="11053"/>
                  </a:cubicBezTo>
                  <a:cubicBezTo>
                    <a:pt x="4027" y="11053"/>
                    <a:pt x="4995" y="10507"/>
                    <a:pt x="6218" y="9742"/>
                  </a:cubicBezTo>
                  <a:lnTo>
                    <a:pt x="6218" y="9654"/>
                  </a:lnTo>
                  <a:cubicBezTo>
                    <a:pt x="6218" y="9654"/>
                    <a:pt x="5778" y="8050"/>
                    <a:pt x="6040" y="5804"/>
                  </a:cubicBezTo>
                  <a:cubicBezTo>
                    <a:pt x="6298" y="3558"/>
                    <a:pt x="5798" y="126"/>
                    <a:pt x="4194" y="6"/>
                  </a:cubicBezTo>
                  <a:cubicBezTo>
                    <a:pt x="4145" y="2"/>
                    <a:pt x="4097" y="0"/>
                    <a:pt x="4050" y="0"/>
                  </a:cubicBezTo>
                  <a:close/>
                </a:path>
              </a:pathLst>
            </a:custGeom>
            <a:solidFill>
              <a:srgbClr val="FFE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6029570" y="2204818"/>
              <a:ext cx="254774" cy="640952"/>
            </a:xfrm>
            <a:custGeom>
              <a:avLst/>
              <a:gdLst/>
              <a:ahLst/>
              <a:cxnLst/>
              <a:rect l="l" t="t" r="r" b="b"/>
              <a:pathLst>
                <a:path w="2569" h="6463" extrusionOk="0">
                  <a:moveTo>
                    <a:pt x="1087" y="1"/>
                  </a:moveTo>
                  <a:cubicBezTo>
                    <a:pt x="1082" y="1"/>
                    <a:pt x="1080" y="2"/>
                    <a:pt x="1082" y="6"/>
                  </a:cubicBezTo>
                  <a:cubicBezTo>
                    <a:pt x="1143" y="144"/>
                    <a:pt x="15" y="1443"/>
                    <a:pt x="15" y="1443"/>
                  </a:cubicBezTo>
                  <a:cubicBezTo>
                    <a:pt x="1" y="3051"/>
                    <a:pt x="582" y="6029"/>
                    <a:pt x="2358" y="6462"/>
                  </a:cubicBezTo>
                  <a:cubicBezTo>
                    <a:pt x="2331" y="5898"/>
                    <a:pt x="2341" y="5230"/>
                    <a:pt x="2428" y="4495"/>
                  </a:cubicBezTo>
                  <a:cubicBezTo>
                    <a:pt x="2569" y="3256"/>
                    <a:pt x="2482" y="1661"/>
                    <a:pt x="2105" y="456"/>
                  </a:cubicBezTo>
                  <a:cubicBezTo>
                    <a:pt x="1545" y="187"/>
                    <a:pt x="1139" y="1"/>
                    <a:pt x="1087" y="1"/>
                  </a:cubicBezTo>
                  <a:close/>
                </a:path>
              </a:pathLst>
            </a:custGeom>
            <a:gradFill>
              <a:gsLst>
                <a:gs pos="0">
                  <a:srgbClr val="3A305F">
                    <a:alpha val="46666"/>
                  </a:srgbClr>
                </a:gs>
                <a:gs pos="8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6107816" y="2438465"/>
              <a:ext cx="797446" cy="511829"/>
            </a:xfrm>
            <a:custGeom>
              <a:avLst/>
              <a:gdLst/>
              <a:ahLst/>
              <a:cxnLst/>
              <a:rect l="l" t="t" r="r" b="b"/>
              <a:pathLst>
                <a:path w="8041" h="5161" extrusionOk="0">
                  <a:moveTo>
                    <a:pt x="2136" y="0"/>
                  </a:moveTo>
                  <a:lnTo>
                    <a:pt x="1" y="1088"/>
                  </a:lnTo>
                  <a:cubicBezTo>
                    <a:pt x="1773" y="3861"/>
                    <a:pt x="5929" y="5160"/>
                    <a:pt x="5929" y="5160"/>
                  </a:cubicBezTo>
                  <a:lnTo>
                    <a:pt x="8041" y="5160"/>
                  </a:lnTo>
                  <a:cubicBezTo>
                    <a:pt x="7954" y="4524"/>
                    <a:pt x="7066" y="4442"/>
                    <a:pt x="6617" y="4442"/>
                  </a:cubicBezTo>
                  <a:cubicBezTo>
                    <a:pt x="6462" y="4442"/>
                    <a:pt x="6359" y="4452"/>
                    <a:pt x="6359" y="4452"/>
                  </a:cubicBezTo>
                  <a:cubicBezTo>
                    <a:pt x="6359" y="4452"/>
                    <a:pt x="5422" y="4066"/>
                    <a:pt x="3912" y="2874"/>
                  </a:cubicBezTo>
                  <a:cubicBezTo>
                    <a:pt x="3149" y="2276"/>
                    <a:pt x="2610" y="1155"/>
                    <a:pt x="2136" y="0"/>
                  </a:cubicBezTo>
                  <a:close/>
                </a:path>
              </a:pathLst>
            </a:custGeom>
            <a:solidFill>
              <a:srgbClr val="F2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5925440" y="2137084"/>
              <a:ext cx="394211" cy="409285"/>
            </a:xfrm>
            <a:custGeom>
              <a:avLst/>
              <a:gdLst/>
              <a:ahLst/>
              <a:cxnLst/>
              <a:rect l="l" t="t" r="r" b="b"/>
              <a:pathLst>
                <a:path w="3975" h="4127" extrusionOk="0">
                  <a:moveTo>
                    <a:pt x="2616" y="1"/>
                  </a:moveTo>
                  <a:cubicBezTo>
                    <a:pt x="2616" y="1"/>
                    <a:pt x="0" y="350"/>
                    <a:pt x="1511" y="3532"/>
                  </a:cubicBezTo>
                  <a:cubicBezTo>
                    <a:pt x="1608" y="3738"/>
                    <a:pt x="1719" y="3935"/>
                    <a:pt x="1840" y="4127"/>
                  </a:cubicBezTo>
                  <a:cubicBezTo>
                    <a:pt x="2837" y="3848"/>
                    <a:pt x="3518" y="3428"/>
                    <a:pt x="3975" y="3039"/>
                  </a:cubicBezTo>
                  <a:cubicBezTo>
                    <a:pt x="3508" y="1901"/>
                    <a:pt x="3102" y="732"/>
                    <a:pt x="2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2" name="Google Shape;192;p22"/>
            <p:cNvCxnSpPr/>
            <p:nvPr/>
          </p:nvCxnSpPr>
          <p:spPr>
            <a:xfrm rot="10800000">
              <a:off x="7058000" y="3107400"/>
              <a:ext cx="0" cy="1546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22"/>
            <p:cNvCxnSpPr/>
            <p:nvPr/>
          </p:nvCxnSpPr>
          <p:spPr>
            <a:xfrm>
              <a:off x="6537726" y="3661005"/>
              <a:ext cx="1029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026" name="Picture 2" descr="Agencija za mobilnost i programe 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27" y="-1"/>
            <a:ext cx="1958774" cy="86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PEU - Predlošci za preuziman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145" y="242288"/>
            <a:ext cx="1840254" cy="52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Ekonomska i turistička škola Daruvar - Naslovnica"/>
          <p:cNvSpPr>
            <a:spLocks noChangeAspect="1" noChangeArrowheads="1"/>
          </p:cNvSpPr>
          <p:nvPr/>
        </p:nvSpPr>
        <p:spPr bwMode="auto">
          <a:xfrm>
            <a:off x="155575" y="-144463"/>
            <a:ext cx="1299152" cy="12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72" y="85980"/>
            <a:ext cx="1269810" cy="7021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ttraction Cherepish monastery - Liutibrod">
            <a:extLst>
              <a:ext uri="{FF2B5EF4-FFF2-40B4-BE49-F238E27FC236}">
                <a16:creationId xmlns:a16="http://schemas.microsoft.com/office/drawing/2014/main" xmlns="" id="{84751EB0-3A2E-43A7-9C3C-EE1AD84AB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1" y="79226"/>
            <a:ext cx="4015811" cy="2560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8673C103-2142-4EA2-8D37-41E378F8D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94" y="225523"/>
            <a:ext cx="3499086" cy="4665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fia, Bulgaria – IVETA Europe Regional Conference">
            <a:extLst>
              <a:ext uri="{FF2B5EF4-FFF2-40B4-BE49-F238E27FC236}">
                <a16:creationId xmlns:a16="http://schemas.microsoft.com/office/drawing/2014/main" xmlns="" id="{256146E0-F732-4F09-9844-CFC7A4519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0" y="2763520"/>
            <a:ext cx="4015812" cy="2180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35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>
            <a:spLocks noGrp="1"/>
          </p:cNvSpPr>
          <p:nvPr>
            <p:ph type="ctrTitle"/>
          </p:nvPr>
        </p:nvSpPr>
        <p:spPr>
          <a:xfrm>
            <a:off x="1676700" y="4197000"/>
            <a:ext cx="5790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/>
              <a:t>Italy</a:t>
            </a:r>
            <a:endParaRPr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E3DAD6-EE25-43B0-928D-931779360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916" y="177210"/>
            <a:ext cx="7152167" cy="386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6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"/>
          <p:cNvSpPr txBox="1">
            <a:spLocks noGrp="1"/>
          </p:cNvSpPr>
          <p:nvPr>
            <p:ph type="title"/>
          </p:nvPr>
        </p:nvSpPr>
        <p:spPr>
          <a:xfrm>
            <a:off x="2260800" y="483900"/>
            <a:ext cx="4622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dirty="0"/>
              <a:t>Activities by days</a:t>
            </a:r>
            <a:endParaRPr dirty="0">
              <a:latin typeface="Advent Pro SemiBold"/>
              <a:ea typeface="Advent Pro SemiBold"/>
              <a:cs typeface="Advent Pro SemiBold"/>
              <a:sym typeface="Advent Pro SemiBold"/>
            </a:endParaRPr>
          </a:p>
        </p:txBody>
      </p:sp>
      <p:sp>
        <p:nvSpPr>
          <p:cNvPr id="332" name="Google Shape;332;p29"/>
          <p:cNvSpPr/>
          <p:nvPr/>
        </p:nvSpPr>
        <p:spPr>
          <a:xfrm rot="-5400000">
            <a:off x="3411000" y="1710025"/>
            <a:ext cx="1043400" cy="1043400"/>
          </a:xfrm>
          <a:prstGeom prst="teardrop">
            <a:avLst>
              <a:gd name="adj" fmla="val 100000"/>
            </a:avLst>
          </a:prstGeom>
          <a:gradFill>
            <a:gsLst>
              <a:gs pos="0">
                <a:srgbClr val="D4EBDE"/>
              </a:gs>
              <a:gs pos="100000">
                <a:srgbClr val="70CACD"/>
              </a:gs>
            </a:gsLst>
            <a:lin ang="5400700" scaled="0"/>
          </a:gradFill>
          <a:ln>
            <a:noFill/>
          </a:ln>
          <a:effectLst>
            <a:outerShdw blurRad="42863" dist="9525" dir="39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9"/>
          <p:cNvSpPr/>
          <p:nvPr/>
        </p:nvSpPr>
        <p:spPr>
          <a:xfrm rot="5400000" flipH="1">
            <a:off x="4683100" y="1710025"/>
            <a:ext cx="1043400" cy="1043400"/>
          </a:xfrm>
          <a:prstGeom prst="teardrop">
            <a:avLst>
              <a:gd name="adj" fmla="val 100000"/>
            </a:avLst>
          </a:prstGeom>
          <a:gradFill>
            <a:gsLst>
              <a:gs pos="0">
                <a:srgbClr val="FFF3C4"/>
              </a:gs>
              <a:gs pos="100000">
                <a:srgbClr val="FAD647"/>
              </a:gs>
            </a:gsLst>
            <a:lin ang="5400012" scaled="0"/>
          </a:gradFill>
          <a:ln>
            <a:noFill/>
          </a:ln>
          <a:effectLst>
            <a:outerShdw blurRad="42863" dist="9525" dir="39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9"/>
          <p:cNvSpPr/>
          <p:nvPr/>
        </p:nvSpPr>
        <p:spPr>
          <a:xfrm rot="5400000">
            <a:off x="4575487" y="2982025"/>
            <a:ext cx="1043400" cy="1043400"/>
          </a:xfrm>
          <a:prstGeom prst="teardrop">
            <a:avLst>
              <a:gd name="adj" fmla="val 100000"/>
            </a:avLst>
          </a:prstGeom>
          <a:gradFill>
            <a:gsLst>
              <a:gs pos="0">
                <a:srgbClr val="EEC9C3"/>
              </a:gs>
              <a:gs pos="100000">
                <a:srgbClr val="FF8C8C"/>
              </a:gs>
            </a:gsLst>
            <a:lin ang="5400700" scaled="0"/>
          </a:gradFill>
          <a:ln>
            <a:noFill/>
          </a:ln>
          <a:effectLst>
            <a:outerShdw blurRad="42863" dist="9525" dir="39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9"/>
          <p:cNvSpPr/>
          <p:nvPr/>
        </p:nvSpPr>
        <p:spPr>
          <a:xfrm rot="-5400000" flipH="1">
            <a:off x="3411000" y="2982025"/>
            <a:ext cx="1043400" cy="1043400"/>
          </a:xfrm>
          <a:prstGeom prst="teardrop">
            <a:avLst>
              <a:gd name="adj" fmla="val 100000"/>
            </a:avLst>
          </a:prstGeom>
          <a:gradFill>
            <a:gsLst>
              <a:gs pos="0">
                <a:srgbClr val="7E719E"/>
              </a:gs>
              <a:gs pos="100000">
                <a:srgbClr val="423A64"/>
              </a:gs>
            </a:gsLst>
            <a:lin ang="5400700" scaled="0"/>
          </a:gradFill>
          <a:ln>
            <a:noFill/>
          </a:ln>
          <a:effectLst>
            <a:outerShdw blurRad="42863" dist="9525" dir="39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9"/>
          <p:cNvSpPr txBox="1"/>
          <p:nvPr/>
        </p:nvSpPr>
        <p:spPr>
          <a:xfrm>
            <a:off x="302977" y="1423021"/>
            <a:ext cx="3022370" cy="1133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ct val="150000"/>
              </a:lnSpc>
              <a:spcAft>
                <a:spcPts val="1600"/>
              </a:spcAft>
            </a:pPr>
            <a:r>
              <a:rPr lang="en-US" sz="1300" b="1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Workshop</a:t>
            </a: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: design of a website for the creation of an e-commerce activity through the use of the google site platform</a:t>
            </a:r>
          </a:p>
        </p:txBody>
      </p:sp>
      <p:sp>
        <p:nvSpPr>
          <p:cNvPr id="337" name="Google Shape;337;p29"/>
          <p:cNvSpPr txBox="1"/>
          <p:nvPr/>
        </p:nvSpPr>
        <p:spPr>
          <a:xfrm>
            <a:off x="-133511" y="3148755"/>
            <a:ext cx="3483042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spcAft>
                <a:spcPts val="1600"/>
              </a:spcAft>
            </a:pP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An expert’s lecture on web design</a:t>
            </a:r>
          </a:p>
          <a:p>
            <a:pPr lvl="0" algn="r">
              <a:spcAft>
                <a:spcPts val="1600"/>
              </a:spcAft>
            </a:pPr>
            <a:r>
              <a:rPr lang="en-US" sz="1300" b="1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Workshop:</a:t>
            </a: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continuation of activities on creation of e-commerce website</a:t>
            </a:r>
            <a:endParaRPr sz="1300" dirty="0">
              <a:solidFill>
                <a:srgbClr val="1F1A33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340" name="Google Shape;340;p29"/>
          <p:cNvSpPr txBox="1"/>
          <p:nvPr/>
        </p:nvSpPr>
        <p:spPr>
          <a:xfrm>
            <a:off x="5726500" y="1100140"/>
            <a:ext cx="3163401" cy="158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1600"/>
              </a:spcAft>
            </a:pPr>
            <a:r>
              <a:rPr lang="en-US" sz="1300" b="1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Workshop</a:t>
            </a: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: organize photos and product descriptions to be put on sale. </a:t>
            </a:r>
            <a:endParaRPr lang="hr-HR" sz="1300" dirty="0">
              <a:solidFill>
                <a:srgbClr val="1F1A33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lvl="0">
              <a:lnSpc>
                <a:spcPct val="150000"/>
              </a:lnSpc>
              <a:spcAft>
                <a:spcPts val="1600"/>
              </a:spcAft>
            </a:pP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Use the E-Commerce plug-in Power to insert in its page the products with descriptions, images and prices</a:t>
            </a:r>
            <a:endParaRPr sz="1300" dirty="0">
              <a:solidFill>
                <a:srgbClr val="1F1A33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245372-D54F-4C28-B16E-51EDD9660758}"/>
              </a:ext>
            </a:extLst>
          </p:cNvPr>
          <p:cNvSpPr txBox="1"/>
          <p:nvPr/>
        </p:nvSpPr>
        <p:spPr>
          <a:xfrm>
            <a:off x="3592178" y="1989651"/>
            <a:ext cx="74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/>
              <a:t>1st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B78A23E-8D51-4F4F-9317-3D9A353E7D29}"/>
              </a:ext>
            </a:extLst>
          </p:cNvPr>
          <p:cNvSpPr txBox="1"/>
          <p:nvPr/>
        </p:nvSpPr>
        <p:spPr>
          <a:xfrm>
            <a:off x="3615705" y="3301402"/>
            <a:ext cx="74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/>
              <a:t>2nd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02556E3-0CEC-4228-BDD0-EF9D86214409}"/>
              </a:ext>
            </a:extLst>
          </p:cNvPr>
          <p:cNvSpPr txBox="1"/>
          <p:nvPr/>
        </p:nvSpPr>
        <p:spPr>
          <a:xfrm>
            <a:off x="4874691" y="1983980"/>
            <a:ext cx="74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/>
              <a:t>3rd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D1F31B3-670E-4797-A826-E23235B2D6F6}"/>
              </a:ext>
            </a:extLst>
          </p:cNvPr>
          <p:cNvSpPr txBox="1"/>
          <p:nvPr/>
        </p:nvSpPr>
        <p:spPr>
          <a:xfrm>
            <a:off x="4832702" y="3300750"/>
            <a:ext cx="74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/>
              <a:t>4th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48042A-13C3-4882-941B-873F4D2DE7F4}"/>
              </a:ext>
            </a:extLst>
          </p:cNvPr>
          <p:cNvSpPr txBox="1"/>
          <p:nvPr/>
        </p:nvSpPr>
        <p:spPr>
          <a:xfrm>
            <a:off x="5726500" y="3259738"/>
            <a:ext cx="2653038" cy="70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Roboto Slab" panose="020B0604020202020204" charset="0"/>
                <a:ea typeface="Roboto Slab" panose="020B0604020202020204" charset="0"/>
              </a:rPr>
              <a:t>Workshop</a:t>
            </a:r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: Web app testing and </a:t>
            </a:r>
            <a:r>
              <a:rPr lang="en-US" dirty="0" smtClean="0">
                <a:latin typeface="Roboto Slab" panose="020B0604020202020204" charset="0"/>
                <a:ea typeface="Roboto Slab" panose="020B0604020202020204" charset="0"/>
              </a:rPr>
              <a:t>debugging</a:t>
            </a:r>
            <a:endParaRPr lang="en-US" dirty="0">
              <a:latin typeface="Roboto Slab" panose="020B0604020202020204" charset="0"/>
              <a:ea typeface="Roboto Slab" panose="020B06040202020202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tonto 2021: Best of Bitonto, Italy Tourism - Tripadvisor">
            <a:extLst>
              <a:ext uri="{FF2B5EF4-FFF2-40B4-BE49-F238E27FC236}">
                <a16:creationId xmlns:a16="http://schemas.microsoft.com/office/drawing/2014/main" xmlns="" id="{BD46D35A-2BE6-4A5F-8E51-CFAB317E3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48" y="1133508"/>
            <a:ext cx="4794140" cy="2876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tonto">
            <a:extLst>
              <a:ext uri="{FF2B5EF4-FFF2-40B4-BE49-F238E27FC236}">
                <a16:creationId xmlns:a16="http://schemas.microsoft.com/office/drawing/2014/main" xmlns="" id="{E2744FCF-8BD1-43A2-B278-5007BBAF5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2" y="267282"/>
            <a:ext cx="2904368" cy="4608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95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>
            <a:spLocks noGrp="1"/>
          </p:cNvSpPr>
          <p:nvPr>
            <p:ph type="ctrTitle"/>
          </p:nvPr>
        </p:nvSpPr>
        <p:spPr>
          <a:xfrm>
            <a:off x="1676700" y="4197000"/>
            <a:ext cx="5790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sz="2400" b="1" dirty="0"/>
              <a:t>Spain</a:t>
            </a:r>
            <a:endParaRPr sz="2400" b="1" dirty="0"/>
          </a:p>
        </p:txBody>
      </p:sp>
      <p:pic>
        <p:nvPicPr>
          <p:cNvPr id="1026" name="Picture 2" descr="Spain flag package - Country flags">
            <a:extLst>
              <a:ext uri="{FF2B5EF4-FFF2-40B4-BE49-F238E27FC236}">
                <a16:creationId xmlns:a16="http://schemas.microsoft.com/office/drawing/2014/main" xmlns="" id="{BB88136F-8CC2-4806-B304-FAA7C1ADB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5" y="150019"/>
            <a:ext cx="7508080" cy="399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053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"/>
          <p:cNvSpPr txBox="1">
            <a:spLocks noGrp="1"/>
          </p:cNvSpPr>
          <p:nvPr>
            <p:ph type="title"/>
          </p:nvPr>
        </p:nvSpPr>
        <p:spPr>
          <a:xfrm>
            <a:off x="2260800" y="483900"/>
            <a:ext cx="4622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dirty="0"/>
              <a:t>Activities by days</a:t>
            </a:r>
            <a:endParaRPr dirty="0">
              <a:latin typeface="Advent Pro SemiBold"/>
              <a:ea typeface="Advent Pro SemiBold"/>
              <a:cs typeface="Advent Pro SemiBold"/>
              <a:sym typeface="Advent Pro SemiBold"/>
            </a:endParaRPr>
          </a:p>
        </p:txBody>
      </p:sp>
      <p:sp>
        <p:nvSpPr>
          <p:cNvPr id="332" name="Google Shape;332;p29"/>
          <p:cNvSpPr/>
          <p:nvPr/>
        </p:nvSpPr>
        <p:spPr>
          <a:xfrm rot="-5400000">
            <a:off x="3411000" y="1710025"/>
            <a:ext cx="1043400" cy="1043400"/>
          </a:xfrm>
          <a:prstGeom prst="teardrop">
            <a:avLst>
              <a:gd name="adj" fmla="val 100000"/>
            </a:avLst>
          </a:prstGeom>
          <a:gradFill>
            <a:gsLst>
              <a:gs pos="0">
                <a:srgbClr val="D4EBDE"/>
              </a:gs>
              <a:gs pos="100000">
                <a:srgbClr val="70CACD"/>
              </a:gs>
            </a:gsLst>
            <a:lin ang="5400700" scaled="0"/>
          </a:gradFill>
          <a:ln>
            <a:noFill/>
          </a:ln>
          <a:effectLst>
            <a:outerShdw blurRad="42863" dist="9525" dir="39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9"/>
          <p:cNvSpPr/>
          <p:nvPr/>
        </p:nvSpPr>
        <p:spPr>
          <a:xfrm rot="5400000" flipH="1">
            <a:off x="4683100" y="1710025"/>
            <a:ext cx="1043400" cy="1043400"/>
          </a:xfrm>
          <a:prstGeom prst="teardrop">
            <a:avLst>
              <a:gd name="adj" fmla="val 100000"/>
            </a:avLst>
          </a:prstGeom>
          <a:gradFill>
            <a:gsLst>
              <a:gs pos="0">
                <a:srgbClr val="FFF3C4"/>
              </a:gs>
              <a:gs pos="100000">
                <a:srgbClr val="FAD647"/>
              </a:gs>
            </a:gsLst>
            <a:lin ang="5400012" scaled="0"/>
          </a:gradFill>
          <a:ln>
            <a:noFill/>
          </a:ln>
          <a:effectLst>
            <a:outerShdw blurRad="42863" dist="9525" dir="39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9"/>
          <p:cNvSpPr/>
          <p:nvPr/>
        </p:nvSpPr>
        <p:spPr>
          <a:xfrm rot="5400000">
            <a:off x="4575487" y="2982025"/>
            <a:ext cx="1043400" cy="1043400"/>
          </a:xfrm>
          <a:prstGeom prst="teardrop">
            <a:avLst>
              <a:gd name="adj" fmla="val 100000"/>
            </a:avLst>
          </a:prstGeom>
          <a:gradFill>
            <a:gsLst>
              <a:gs pos="0">
                <a:srgbClr val="EEC9C3"/>
              </a:gs>
              <a:gs pos="100000">
                <a:srgbClr val="FF8C8C"/>
              </a:gs>
            </a:gsLst>
            <a:lin ang="5400700" scaled="0"/>
          </a:gradFill>
          <a:ln>
            <a:noFill/>
          </a:ln>
          <a:effectLst>
            <a:outerShdw blurRad="42863" dist="9525" dir="39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9"/>
          <p:cNvSpPr/>
          <p:nvPr/>
        </p:nvSpPr>
        <p:spPr>
          <a:xfrm rot="-5400000" flipH="1">
            <a:off x="3411000" y="2982025"/>
            <a:ext cx="1043400" cy="1043400"/>
          </a:xfrm>
          <a:prstGeom prst="teardrop">
            <a:avLst>
              <a:gd name="adj" fmla="val 100000"/>
            </a:avLst>
          </a:prstGeom>
          <a:gradFill>
            <a:gsLst>
              <a:gs pos="0">
                <a:srgbClr val="7E719E"/>
              </a:gs>
              <a:gs pos="100000">
                <a:srgbClr val="423A64"/>
              </a:gs>
            </a:gsLst>
            <a:lin ang="5400700" scaled="0"/>
          </a:gradFill>
          <a:ln>
            <a:noFill/>
          </a:ln>
          <a:effectLst>
            <a:outerShdw blurRad="42863" dist="9525" dir="39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9"/>
          <p:cNvSpPr txBox="1"/>
          <p:nvPr/>
        </p:nvSpPr>
        <p:spPr>
          <a:xfrm>
            <a:off x="-186392" y="1239941"/>
            <a:ext cx="3483042" cy="144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ct val="150000"/>
              </a:lnSpc>
              <a:spcAft>
                <a:spcPts val="1600"/>
              </a:spcAft>
            </a:pPr>
            <a:r>
              <a:rPr lang="en-US" sz="1300" b="1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Treasure hunt </a:t>
            </a: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designed by the Department of Physical Education, in which groups will have to scan QR codes to find clues and progress on the hunt</a:t>
            </a:r>
          </a:p>
        </p:txBody>
      </p:sp>
      <p:sp>
        <p:nvSpPr>
          <p:cNvPr id="337" name="Google Shape;337;p29"/>
          <p:cNvSpPr txBox="1"/>
          <p:nvPr/>
        </p:nvSpPr>
        <p:spPr>
          <a:xfrm>
            <a:off x="-152223" y="3093083"/>
            <a:ext cx="3483042" cy="186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ct val="150000"/>
              </a:lnSpc>
              <a:spcAft>
                <a:spcPts val="1600"/>
              </a:spcAft>
            </a:pPr>
            <a:r>
              <a:rPr lang="en-US" sz="1300" b="1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An organized visit </a:t>
            </a: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to the most important heritage sites of the city </a:t>
            </a:r>
            <a:r>
              <a:rPr lang="en-US" sz="1300" dirty="0" err="1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centre</a:t>
            </a: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to take pictures, videos, use educational apps, note the website address</a:t>
            </a:r>
          </a:p>
        </p:txBody>
      </p:sp>
      <p:sp>
        <p:nvSpPr>
          <p:cNvPr id="340" name="Google Shape;340;p29"/>
          <p:cNvSpPr txBox="1"/>
          <p:nvPr/>
        </p:nvSpPr>
        <p:spPr>
          <a:xfrm>
            <a:off x="5726500" y="942819"/>
            <a:ext cx="3163401" cy="221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1600"/>
              </a:spcAft>
            </a:pPr>
            <a:r>
              <a:rPr lang="en-US" sz="1300" b="1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A UNESCO World </a:t>
            </a: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heritage site will be visited, assigning the task of documenting monuments with videos, photos</a:t>
            </a:r>
          </a:p>
          <a:p>
            <a:pPr lvl="0">
              <a:lnSpc>
                <a:spcPct val="150000"/>
              </a:lnSpc>
              <a:spcAft>
                <a:spcPts val="1600"/>
              </a:spcAft>
            </a:pP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Gathering information and media to later design their webpage about it</a:t>
            </a:r>
            <a:endParaRPr sz="1300" dirty="0">
              <a:solidFill>
                <a:srgbClr val="1F1A33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245372-D54F-4C28-B16E-51EDD9660758}"/>
              </a:ext>
            </a:extLst>
          </p:cNvPr>
          <p:cNvSpPr txBox="1"/>
          <p:nvPr/>
        </p:nvSpPr>
        <p:spPr>
          <a:xfrm>
            <a:off x="3592178" y="1989651"/>
            <a:ext cx="74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/>
              <a:t>1st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B78A23E-8D51-4F4F-9317-3D9A353E7D29}"/>
              </a:ext>
            </a:extLst>
          </p:cNvPr>
          <p:cNvSpPr txBox="1"/>
          <p:nvPr/>
        </p:nvSpPr>
        <p:spPr>
          <a:xfrm>
            <a:off x="3615705" y="3301402"/>
            <a:ext cx="74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/>
              <a:t>2nd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02556E3-0CEC-4228-BDD0-EF9D86214409}"/>
              </a:ext>
            </a:extLst>
          </p:cNvPr>
          <p:cNvSpPr txBox="1"/>
          <p:nvPr/>
        </p:nvSpPr>
        <p:spPr>
          <a:xfrm>
            <a:off x="4874691" y="1983980"/>
            <a:ext cx="74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/>
              <a:t>3rd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D1F31B3-670E-4797-A826-E23235B2D6F6}"/>
              </a:ext>
            </a:extLst>
          </p:cNvPr>
          <p:cNvSpPr txBox="1"/>
          <p:nvPr/>
        </p:nvSpPr>
        <p:spPr>
          <a:xfrm>
            <a:off x="4832702" y="3300750"/>
            <a:ext cx="74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/>
              <a:t>4th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48042A-13C3-4882-941B-873F4D2DE7F4}"/>
              </a:ext>
            </a:extLst>
          </p:cNvPr>
          <p:cNvSpPr txBox="1"/>
          <p:nvPr/>
        </p:nvSpPr>
        <p:spPr>
          <a:xfrm>
            <a:off x="5726265" y="3500805"/>
            <a:ext cx="2653038" cy="102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Roboto Slab" panose="020B0604020202020204" charset="0"/>
                <a:ea typeface="Roboto Slab" panose="020B0604020202020204" charset="0"/>
              </a:rPr>
              <a:t>A workshop </a:t>
            </a:r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and a nature </a:t>
            </a:r>
            <a:r>
              <a:rPr lang="en-US" dirty="0" smtClean="0">
                <a:latin typeface="Roboto Slab" panose="020B0604020202020204" charset="0"/>
                <a:ea typeface="Roboto Slab" panose="020B0604020202020204" charset="0"/>
              </a:rPr>
              <a:t>trail, pictures, video  to be later posted on the website</a:t>
            </a:r>
            <a:endParaRPr lang="en-US" dirty="0"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15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ašto posjetiti Malagu, 7 razloga za posjet povijesnom gradu Andauzije">
            <a:extLst>
              <a:ext uri="{FF2B5EF4-FFF2-40B4-BE49-F238E27FC236}">
                <a16:creationId xmlns:a16="http://schemas.microsoft.com/office/drawing/2014/main" xmlns="" id="{43569FAC-5ABF-4AC0-A8B3-34FDDB786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6" y="921172"/>
            <a:ext cx="4400094" cy="3027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seos de Málaga, Descubre los 12 museos más significativos de Málaga">
            <a:extLst>
              <a:ext uri="{FF2B5EF4-FFF2-40B4-BE49-F238E27FC236}">
                <a16:creationId xmlns:a16="http://schemas.microsoft.com/office/drawing/2014/main" xmlns="" id="{FE6A14F8-B4F7-4B2B-852B-D27C241AD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1" y="921171"/>
            <a:ext cx="3928534" cy="3027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89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>
            <a:spLocks noGrp="1"/>
          </p:cNvSpPr>
          <p:nvPr>
            <p:ph type="ctrTitle"/>
          </p:nvPr>
        </p:nvSpPr>
        <p:spPr>
          <a:xfrm>
            <a:off x="1676700" y="4197000"/>
            <a:ext cx="5790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sz="2400" b="1" dirty="0"/>
              <a:t>Croatia</a:t>
            </a:r>
            <a:endParaRPr sz="2400" b="1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B75B8722-DB68-4E4A-9C37-45960259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" y="489300"/>
            <a:ext cx="7274560" cy="344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012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"/>
          <p:cNvSpPr txBox="1">
            <a:spLocks noGrp="1"/>
          </p:cNvSpPr>
          <p:nvPr>
            <p:ph type="title"/>
          </p:nvPr>
        </p:nvSpPr>
        <p:spPr>
          <a:xfrm>
            <a:off x="2260800" y="483900"/>
            <a:ext cx="4622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dirty="0"/>
              <a:t>Activities by days</a:t>
            </a:r>
            <a:endParaRPr dirty="0">
              <a:latin typeface="Advent Pro SemiBold"/>
              <a:ea typeface="Advent Pro SemiBold"/>
              <a:cs typeface="Advent Pro SemiBold"/>
              <a:sym typeface="Advent Pro SemiBold"/>
            </a:endParaRPr>
          </a:p>
        </p:txBody>
      </p:sp>
      <p:sp>
        <p:nvSpPr>
          <p:cNvPr id="332" name="Google Shape;332;p29"/>
          <p:cNvSpPr/>
          <p:nvPr/>
        </p:nvSpPr>
        <p:spPr>
          <a:xfrm rot="-5400000">
            <a:off x="3411000" y="1710025"/>
            <a:ext cx="1043400" cy="1043400"/>
          </a:xfrm>
          <a:prstGeom prst="teardrop">
            <a:avLst>
              <a:gd name="adj" fmla="val 100000"/>
            </a:avLst>
          </a:prstGeom>
          <a:gradFill>
            <a:gsLst>
              <a:gs pos="0">
                <a:srgbClr val="D4EBDE"/>
              </a:gs>
              <a:gs pos="100000">
                <a:srgbClr val="70CACD"/>
              </a:gs>
            </a:gsLst>
            <a:lin ang="5400700" scaled="0"/>
          </a:gradFill>
          <a:ln>
            <a:noFill/>
          </a:ln>
          <a:effectLst>
            <a:outerShdw blurRad="42863" dist="9525" dir="39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9"/>
          <p:cNvSpPr/>
          <p:nvPr/>
        </p:nvSpPr>
        <p:spPr>
          <a:xfrm rot="5400000" flipH="1">
            <a:off x="4683100" y="1710025"/>
            <a:ext cx="1043400" cy="1043400"/>
          </a:xfrm>
          <a:prstGeom prst="teardrop">
            <a:avLst>
              <a:gd name="adj" fmla="val 100000"/>
            </a:avLst>
          </a:prstGeom>
          <a:gradFill>
            <a:gsLst>
              <a:gs pos="0">
                <a:srgbClr val="FFF3C4"/>
              </a:gs>
              <a:gs pos="100000">
                <a:srgbClr val="FAD647"/>
              </a:gs>
            </a:gsLst>
            <a:lin ang="5400012" scaled="0"/>
          </a:gradFill>
          <a:ln>
            <a:noFill/>
          </a:ln>
          <a:effectLst>
            <a:outerShdw blurRad="42863" dist="9525" dir="39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9"/>
          <p:cNvSpPr/>
          <p:nvPr/>
        </p:nvSpPr>
        <p:spPr>
          <a:xfrm rot="5400000">
            <a:off x="4575487" y="2982025"/>
            <a:ext cx="1043400" cy="1043400"/>
          </a:xfrm>
          <a:prstGeom prst="teardrop">
            <a:avLst>
              <a:gd name="adj" fmla="val 100000"/>
            </a:avLst>
          </a:prstGeom>
          <a:gradFill>
            <a:gsLst>
              <a:gs pos="0">
                <a:srgbClr val="EEC9C3"/>
              </a:gs>
              <a:gs pos="100000">
                <a:srgbClr val="FF8C8C"/>
              </a:gs>
            </a:gsLst>
            <a:lin ang="5400700" scaled="0"/>
          </a:gradFill>
          <a:ln>
            <a:noFill/>
          </a:ln>
          <a:effectLst>
            <a:outerShdw blurRad="42863" dist="9525" dir="39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9"/>
          <p:cNvSpPr/>
          <p:nvPr/>
        </p:nvSpPr>
        <p:spPr>
          <a:xfrm rot="-5400000" flipH="1">
            <a:off x="3411000" y="2982025"/>
            <a:ext cx="1043400" cy="1043400"/>
          </a:xfrm>
          <a:prstGeom prst="teardrop">
            <a:avLst>
              <a:gd name="adj" fmla="val 100000"/>
            </a:avLst>
          </a:prstGeom>
          <a:gradFill>
            <a:gsLst>
              <a:gs pos="0">
                <a:srgbClr val="7E719E"/>
              </a:gs>
              <a:gs pos="100000">
                <a:srgbClr val="423A64"/>
              </a:gs>
            </a:gsLst>
            <a:lin ang="5400700" scaled="0"/>
          </a:gradFill>
          <a:ln>
            <a:noFill/>
          </a:ln>
          <a:effectLst>
            <a:outerShdw blurRad="42863" dist="9525" dir="39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9"/>
          <p:cNvSpPr txBox="1"/>
          <p:nvPr/>
        </p:nvSpPr>
        <p:spPr>
          <a:xfrm>
            <a:off x="-19763" y="1128508"/>
            <a:ext cx="3483042" cy="144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ct val="150000"/>
              </a:lnSpc>
              <a:spcAft>
                <a:spcPts val="1600"/>
              </a:spcAft>
            </a:pPr>
            <a:r>
              <a:rPr lang="hr-HR" sz="1300" b="1" dirty="0" err="1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Visit</a:t>
            </a:r>
            <a:r>
              <a:rPr lang="hr-HR" sz="1300" b="1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Zagreb</a:t>
            </a:r>
          </a:p>
          <a:p>
            <a:pPr lvl="0" algn="r">
              <a:lnSpc>
                <a:spcPct val="150000"/>
              </a:lnSpc>
              <a:spcAft>
                <a:spcPts val="1600"/>
              </a:spcAft>
            </a:pPr>
            <a:r>
              <a:rPr lang="en-US" sz="1300" b="1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Mind map field </a:t>
            </a:r>
            <a:r>
              <a:rPr lang="en-US" sz="1300" b="1" dirty="0" smtClean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works</a:t>
            </a:r>
            <a:r>
              <a:rPr lang="hr-HR" sz="1300" b="1" dirty="0" smtClean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h</a:t>
            </a:r>
            <a:r>
              <a:rPr lang="en-US" sz="1300" b="1" dirty="0" smtClean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op </a:t>
            </a: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- A tourist </a:t>
            </a:r>
            <a:r>
              <a:rPr lang="en-US" sz="1300" dirty="0" smtClean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bring</a:t>
            </a:r>
            <a:r>
              <a:rPr lang="hr-HR" sz="1300" dirty="0" smtClean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s</a:t>
            </a:r>
            <a:r>
              <a:rPr lang="en-US" sz="1300" dirty="0" smtClean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</a:t>
            </a: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souvenirs from five regions</a:t>
            </a:r>
          </a:p>
        </p:txBody>
      </p:sp>
      <p:sp>
        <p:nvSpPr>
          <p:cNvPr id="337" name="Google Shape;337;p29"/>
          <p:cNvSpPr txBox="1"/>
          <p:nvPr/>
        </p:nvSpPr>
        <p:spPr>
          <a:xfrm>
            <a:off x="-134348" y="2982025"/>
            <a:ext cx="3483042" cy="186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ct val="150000"/>
              </a:lnSpc>
              <a:spcAft>
                <a:spcPts val="1600"/>
              </a:spcAft>
            </a:pPr>
            <a:r>
              <a:rPr lang="en-US" sz="1300" b="1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The visit to </a:t>
            </a: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the Town hall and the town sightseeing tour. Getting to know each other activities</a:t>
            </a:r>
            <a:r>
              <a:rPr lang="hr-HR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. </a:t>
            </a:r>
          </a:p>
          <a:p>
            <a:pPr lvl="0" algn="r">
              <a:lnSpc>
                <a:spcPct val="150000"/>
              </a:lnSpc>
              <a:spcAft>
                <a:spcPts val="1600"/>
              </a:spcAft>
            </a:pPr>
            <a:r>
              <a:rPr lang="en-US" sz="1300" b="1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Photography</a:t>
            </a: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- change perspective</a:t>
            </a:r>
          </a:p>
        </p:txBody>
      </p:sp>
      <p:sp>
        <p:nvSpPr>
          <p:cNvPr id="340" name="Google Shape;340;p29"/>
          <p:cNvSpPr txBox="1"/>
          <p:nvPr/>
        </p:nvSpPr>
        <p:spPr>
          <a:xfrm>
            <a:off x="5726500" y="942819"/>
            <a:ext cx="3163401" cy="221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1600"/>
              </a:spcAft>
            </a:pPr>
            <a:r>
              <a:rPr lang="en-US" sz="1300" b="1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Change the Photo workshop </a:t>
            </a: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– discover the possibilities with the photo processing </a:t>
            </a:r>
            <a:r>
              <a:rPr lang="en-US" sz="1300" dirty="0" smtClean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program.</a:t>
            </a:r>
            <a:endParaRPr sz="1300" dirty="0">
              <a:solidFill>
                <a:srgbClr val="1F1A33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245372-D54F-4C28-B16E-51EDD9660758}"/>
              </a:ext>
            </a:extLst>
          </p:cNvPr>
          <p:cNvSpPr txBox="1"/>
          <p:nvPr/>
        </p:nvSpPr>
        <p:spPr>
          <a:xfrm>
            <a:off x="3592178" y="1989651"/>
            <a:ext cx="74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/>
              <a:t>1st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B78A23E-8D51-4F4F-9317-3D9A353E7D29}"/>
              </a:ext>
            </a:extLst>
          </p:cNvPr>
          <p:cNvSpPr txBox="1"/>
          <p:nvPr/>
        </p:nvSpPr>
        <p:spPr>
          <a:xfrm>
            <a:off x="3615705" y="3301402"/>
            <a:ext cx="74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/>
              <a:t>2nd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02556E3-0CEC-4228-BDD0-EF9D86214409}"/>
              </a:ext>
            </a:extLst>
          </p:cNvPr>
          <p:cNvSpPr txBox="1"/>
          <p:nvPr/>
        </p:nvSpPr>
        <p:spPr>
          <a:xfrm>
            <a:off x="4874691" y="1983980"/>
            <a:ext cx="74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/>
              <a:t>3rd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D1F31B3-670E-4797-A826-E23235B2D6F6}"/>
              </a:ext>
            </a:extLst>
          </p:cNvPr>
          <p:cNvSpPr txBox="1"/>
          <p:nvPr/>
        </p:nvSpPr>
        <p:spPr>
          <a:xfrm>
            <a:off x="4832702" y="3300750"/>
            <a:ext cx="74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/>
              <a:t>4th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48042A-13C3-4882-941B-873F4D2DE7F4}"/>
              </a:ext>
            </a:extLst>
          </p:cNvPr>
          <p:cNvSpPr txBox="1"/>
          <p:nvPr/>
        </p:nvSpPr>
        <p:spPr>
          <a:xfrm>
            <a:off x="5726500" y="3156373"/>
            <a:ext cx="2653038" cy="1348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Roboto Slab" panose="020B0604020202020204" charset="0"/>
                <a:ea typeface="Roboto Slab" panose="020B0604020202020204" charset="0"/>
              </a:rPr>
              <a:t>Culture day Plitvice Lakes</a:t>
            </a:r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. Online exhibition to be organized as a follow-up activity.</a:t>
            </a:r>
          </a:p>
        </p:txBody>
      </p:sp>
    </p:spTree>
    <p:extLst>
      <p:ext uri="{BB962C8B-B14F-4D97-AF65-F5344CB8AC3E}">
        <p14:creationId xmlns:p14="http://schemas.microsoft.com/office/powerpoint/2010/main" val="2985339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agreb | Destinacija">
            <a:extLst>
              <a:ext uri="{FF2B5EF4-FFF2-40B4-BE49-F238E27FC236}">
                <a16:creationId xmlns:a16="http://schemas.microsoft.com/office/drawing/2014/main" xmlns="" id="{7B24D656-8CF1-4F4B-9B2D-B4FD166D9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858" y="2973431"/>
            <a:ext cx="3924142" cy="1987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litvice by boat">
            <a:extLst>
              <a:ext uri="{FF2B5EF4-FFF2-40B4-BE49-F238E27FC236}">
                <a16:creationId xmlns:a16="http://schemas.microsoft.com/office/drawing/2014/main" xmlns="" id="{9B7351C3-B089-4509-B4BB-FF4133335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03" y="2973431"/>
            <a:ext cx="3590981" cy="1987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aruvar - hr-HR">
            <a:extLst>
              <a:ext uri="{FF2B5EF4-FFF2-40B4-BE49-F238E27FC236}">
                <a16:creationId xmlns:a16="http://schemas.microsoft.com/office/drawing/2014/main" xmlns="" id="{B3482EC2-5928-46DC-9877-52CEF27E7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70" y="275899"/>
            <a:ext cx="5834968" cy="240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46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/>
          <p:nvPr/>
        </p:nvSpPr>
        <p:spPr>
          <a:xfrm>
            <a:off x="4834725" y="3904375"/>
            <a:ext cx="3596400" cy="371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  <a:effectLst>
            <a:outerShdw blurRad="42863" dist="9525" dir="54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>
            <a:off x="4484953" y="664004"/>
            <a:ext cx="3940347" cy="31929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ABOUT THE</a:t>
            </a:r>
            <a:r>
              <a:rPr lang="en" dirty="0"/>
              <a:t> </a:t>
            </a:r>
            <a:r>
              <a:rPr lang="en" b="1" dirty="0"/>
              <a:t>PROJECT</a:t>
            </a:r>
            <a:endParaRPr b="1" dirty="0"/>
          </a:p>
        </p:txBody>
      </p:sp>
      <p:grpSp>
        <p:nvGrpSpPr>
          <p:cNvPr id="235" name="Google Shape;235;p26"/>
          <p:cNvGrpSpPr/>
          <p:nvPr/>
        </p:nvGrpSpPr>
        <p:grpSpPr>
          <a:xfrm>
            <a:off x="160927" y="470913"/>
            <a:ext cx="3989323" cy="4168862"/>
            <a:chOff x="160927" y="477350"/>
            <a:chExt cx="3989323" cy="4168862"/>
          </a:xfrm>
        </p:grpSpPr>
        <p:sp>
          <p:nvSpPr>
            <p:cNvPr id="236" name="Google Shape;236;p26"/>
            <p:cNvSpPr/>
            <p:nvPr/>
          </p:nvSpPr>
          <p:spPr>
            <a:xfrm flipH="1">
              <a:off x="803418" y="3411698"/>
              <a:ext cx="3303988" cy="1233905"/>
            </a:xfrm>
            <a:custGeom>
              <a:avLst/>
              <a:gdLst/>
              <a:ahLst/>
              <a:cxnLst/>
              <a:rect l="l" t="t" r="r" b="b"/>
              <a:pathLst>
                <a:path w="121526" h="45385" extrusionOk="0">
                  <a:moveTo>
                    <a:pt x="37474" y="1"/>
                  </a:moveTo>
                  <a:cubicBezTo>
                    <a:pt x="12078" y="1"/>
                    <a:pt x="1" y="21570"/>
                    <a:pt x="3660" y="45384"/>
                  </a:cubicBezTo>
                  <a:lnTo>
                    <a:pt x="109589" y="45384"/>
                  </a:lnTo>
                  <a:cubicBezTo>
                    <a:pt x="109589" y="45384"/>
                    <a:pt x="121526" y="21383"/>
                    <a:pt x="91367" y="18575"/>
                  </a:cubicBezTo>
                  <a:cubicBezTo>
                    <a:pt x="61209" y="15770"/>
                    <a:pt x="66864" y="1444"/>
                    <a:pt x="39847" y="62"/>
                  </a:cubicBezTo>
                  <a:cubicBezTo>
                    <a:pt x="39044" y="21"/>
                    <a:pt x="38252" y="1"/>
                    <a:pt x="37474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 flipH="1">
              <a:off x="160927" y="2701225"/>
              <a:ext cx="2840365" cy="1944336"/>
            </a:xfrm>
            <a:custGeom>
              <a:avLst/>
              <a:gdLst/>
              <a:ahLst/>
              <a:cxnLst/>
              <a:rect l="l" t="t" r="r" b="b"/>
              <a:pathLst>
                <a:path w="57384" h="34826" extrusionOk="0">
                  <a:moveTo>
                    <a:pt x="36243" y="0"/>
                  </a:moveTo>
                  <a:cubicBezTo>
                    <a:pt x="21440" y="0"/>
                    <a:pt x="21675" y="11797"/>
                    <a:pt x="11185" y="15728"/>
                  </a:cubicBezTo>
                  <a:cubicBezTo>
                    <a:pt x="0" y="19915"/>
                    <a:pt x="921" y="28628"/>
                    <a:pt x="4526" y="34826"/>
                  </a:cubicBezTo>
                  <a:lnTo>
                    <a:pt x="45824" y="34826"/>
                  </a:lnTo>
                  <a:cubicBezTo>
                    <a:pt x="48504" y="29632"/>
                    <a:pt x="57383" y="1905"/>
                    <a:pt x="39373" y="159"/>
                  </a:cubicBezTo>
                  <a:cubicBezTo>
                    <a:pt x="38259" y="51"/>
                    <a:pt x="37218" y="0"/>
                    <a:pt x="36243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8" name="Google Shape;238;p26"/>
            <p:cNvCxnSpPr/>
            <p:nvPr/>
          </p:nvCxnSpPr>
          <p:spPr>
            <a:xfrm>
              <a:off x="1532679" y="3412222"/>
              <a:ext cx="0" cy="1233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26"/>
            <p:cNvCxnSpPr/>
            <p:nvPr/>
          </p:nvCxnSpPr>
          <p:spPr>
            <a:xfrm>
              <a:off x="2264504" y="3447067"/>
              <a:ext cx="0" cy="119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26"/>
            <p:cNvCxnSpPr/>
            <p:nvPr/>
          </p:nvCxnSpPr>
          <p:spPr>
            <a:xfrm>
              <a:off x="1922948" y="3481912"/>
              <a:ext cx="0" cy="1164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1" name="Google Shape;241;p26"/>
            <p:cNvSpPr/>
            <p:nvPr/>
          </p:nvSpPr>
          <p:spPr>
            <a:xfrm flipH="1">
              <a:off x="1349063" y="2219173"/>
              <a:ext cx="835013" cy="1285806"/>
            </a:xfrm>
            <a:custGeom>
              <a:avLst/>
              <a:gdLst/>
              <a:ahLst/>
              <a:cxnLst/>
              <a:rect l="l" t="t" r="r" b="b"/>
              <a:pathLst>
                <a:path w="5359" h="8252" extrusionOk="0">
                  <a:moveTo>
                    <a:pt x="5295" y="0"/>
                  </a:moveTo>
                  <a:lnTo>
                    <a:pt x="4969" y="7"/>
                  </a:lnTo>
                  <a:cubicBezTo>
                    <a:pt x="5033" y="2971"/>
                    <a:pt x="4677" y="5526"/>
                    <a:pt x="4358" y="6812"/>
                  </a:cubicBezTo>
                  <a:cubicBezTo>
                    <a:pt x="4193" y="7469"/>
                    <a:pt x="3606" y="7926"/>
                    <a:pt x="2932" y="7926"/>
                  </a:cubicBezTo>
                  <a:lnTo>
                    <a:pt x="0" y="7926"/>
                  </a:lnTo>
                  <a:lnTo>
                    <a:pt x="0" y="8252"/>
                  </a:lnTo>
                  <a:lnTo>
                    <a:pt x="2932" y="8252"/>
                  </a:lnTo>
                  <a:cubicBezTo>
                    <a:pt x="3757" y="8252"/>
                    <a:pt x="4472" y="7691"/>
                    <a:pt x="4674" y="6889"/>
                  </a:cubicBezTo>
                  <a:cubicBezTo>
                    <a:pt x="4999" y="5583"/>
                    <a:pt x="5358" y="2994"/>
                    <a:pt x="5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6"/>
            <p:cNvSpPr/>
            <p:nvPr/>
          </p:nvSpPr>
          <p:spPr>
            <a:xfrm flipH="1">
              <a:off x="1399859" y="2220108"/>
              <a:ext cx="846075" cy="1234230"/>
            </a:xfrm>
            <a:custGeom>
              <a:avLst/>
              <a:gdLst/>
              <a:ahLst/>
              <a:cxnLst/>
              <a:rect l="l" t="t" r="r" b="b"/>
              <a:pathLst>
                <a:path w="5430" h="7921" extrusionOk="0">
                  <a:moveTo>
                    <a:pt x="2035" y="1"/>
                  </a:moveTo>
                  <a:cubicBezTo>
                    <a:pt x="2100" y="2965"/>
                    <a:pt x="1747" y="5520"/>
                    <a:pt x="1425" y="6806"/>
                  </a:cubicBezTo>
                  <a:cubicBezTo>
                    <a:pt x="1260" y="7463"/>
                    <a:pt x="676" y="7920"/>
                    <a:pt x="1" y="7920"/>
                  </a:cubicBezTo>
                  <a:lnTo>
                    <a:pt x="3329" y="7920"/>
                  </a:lnTo>
                  <a:cubicBezTo>
                    <a:pt x="4003" y="7920"/>
                    <a:pt x="4590" y="7463"/>
                    <a:pt x="4755" y="6806"/>
                  </a:cubicBezTo>
                  <a:cubicBezTo>
                    <a:pt x="5074" y="5520"/>
                    <a:pt x="5430" y="2965"/>
                    <a:pt x="5366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 flipH="1">
              <a:off x="2183925" y="3454181"/>
              <a:ext cx="519020" cy="50797"/>
            </a:xfrm>
            <a:custGeom>
              <a:avLst/>
              <a:gdLst/>
              <a:ahLst/>
              <a:cxnLst/>
              <a:rect l="l" t="t" r="r" b="b"/>
              <a:pathLst>
                <a:path w="3331" h="326" extrusionOk="0">
                  <a:moveTo>
                    <a:pt x="0" y="0"/>
                  </a:moveTo>
                  <a:lnTo>
                    <a:pt x="0" y="326"/>
                  </a:lnTo>
                  <a:lnTo>
                    <a:pt x="3330" y="326"/>
                  </a:lnTo>
                  <a:lnTo>
                    <a:pt x="3330" y="0"/>
                  </a:lnTo>
                  <a:close/>
                </a:path>
              </a:pathLst>
            </a:custGeom>
            <a:solidFill>
              <a:srgbClr val="FC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6"/>
            <p:cNvSpPr/>
            <p:nvPr/>
          </p:nvSpPr>
          <p:spPr>
            <a:xfrm flipH="1">
              <a:off x="1895205" y="3132418"/>
              <a:ext cx="1346086" cy="1138870"/>
            </a:xfrm>
            <a:custGeom>
              <a:avLst/>
              <a:gdLst/>
              <a:ahLst/>
              <a:cxnLst/>
              <a:rect l="l" t="t" r="r" b="b"/>
              <a:pathLst>
                <a:path w="8639" h="7309" extrusionOk="0">
                  <a:moveTo>
                    <a:pt x="6601" y="1"/>
                  </a:moveTo>
                  <a:cubicBezTo>
                    <a:pt x="3985" y="645"/>
                    <a:pt x="1055" y="2730"/>
                    <a:pt x="0" y="7051"/>
                  </a:cubicBezTo>
                  <a:lnTo>
                    <a:pt x="645" y="7309"/>
                  </a:lnTo>
                  <a:cubicBezTo>
                    <a:pt x="645" y="7309"/>
                    <a:pt x="2575" y="3700"/>
                    <a:pt x="5600" y="2864"/>
                  </a:cubicBezTo>
                  <a:cubicBezTo>
                    <a:pt x="8622" y="2028"/>
                    <a:pt x="8638" y="964"/>
                    <a:pt x="8638" y="964"/>
                  </a:cubicBezTo>
                  <a:lnTo>
                    <a:pt x="85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6"/>
            <p:cNvSpPr/>
            <p:nvPr/>
          </p:nvSpPr>
          <p:spPr>
            <a:xfrm flipH="1">
              <a:off x="3140792" y="4230930"/>
              <a:ext cx="293555" cy="153948"/>
            </a:xfrm>
            <a:custGeom>
              <a:avLst/>
              <a:gdLst/>
              <a:ahLst/>
              <a:cxnLst/>
              <a:rect l="l" t="t" r="r" b="b"/>
              <a:pathLst>
                <a:path w="1884" h="988" extrusionOk="0">
                  <a:moveTo>
                    <a:pt x="1239" y="1"/>
                  </a:moveTo>
                  <a:lnTo>
                    <a:pt x="1" y="135"/>
                  </a:lnTo>
                  <a:lnTo>
                    <a:pt x="1649" y="988"/>
                  </a:lnTo>
                  <a:lnTo>
                    <a:pt x="1884" y="25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 flipH="1">
              <a:off x="1895199" y="3132418"/>
              <a:ext cx="759131" cy="555178"/>
            </a:xfrm>
            <a:custGeom>
              <a:avLst/>
              <a:gdLst/>
              <a:ahLst/>
              <a:cxnLst/>
              <a:rect l="l" t="t" r="r" b="b"/>
              <a:pathLst>
                <a:path w="4872" h="3563" extrusionOk="0">
                  <a:moveTo>
                    <a:pt x="2834" y="1"/>
                  </a:moveTo>
                  <a:cubicBezTo>
                    <a:pt x="1944" y="218"/>
                    <a:pt x="1018" y="605"/>
                    <a:pt x="141" y="1189"/>
                  </a:cubicBezTo>
                  <a:cubicBezTo>
                    <a:pt x="88" y="1595"/>
                    <a:pt x="0" y="2615"/>
                    <a:pt x="285" y="3562"/>
                  </a:cubicBezTo>
                  <a:cubicBezTo>
                    <a:pt x="762" y="3264"/>
                    <a:pt x="1280" y="3015"/>
                    <a:pt x="1833" y="2864"/>
                  </a:cubicBezTo>
                  <a:cubicBezTo>
                    <a:pt x="4855" y="2028"/>
                    <a:pt x="4871" y="964"/>
                    <a:pt x="4871" y="964"/>
                  </a:cubicBezTo>
                  <a:lnTo>
                    <a:pt x="4764" y="1"/>
                  </a:lnTo>
                  <a:close/>
                </a:path>
              </a:pathLst>
            </a:custGeom>
            <a:gradFill>
              <a:gsLst>
                <a:gs pos="0">
                  <a:srgbClr val="3A305F">
                    <a:alpha val="46666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6"/>
            <p:cNvSpPr/>
            <p:nvPr/>
          </p:nvSpPr>
          <p:spPr>
            <a:xfrm flipH="1">
              <a:off x="1662411" y="3132418"/>
              <a:ext cx="930683" cy="1320397"/>
            </a:xfrm>
            <a:custGeom>
              <a:avLst/>
              <a:gdLst/>
              <a:ahLst/>
              <a:cxnLst/>
              <a:rect l="l" t="t" r="r" b="b"/>
              <a:pathLst>
                <a:path w="5973" h="8474" extrusionOk="0">
                  <a:moveTo>
                    <a:pt x="3384" y="1"/>
                  </a:moveTo>
                  <a:cubicBezTo>
                    <a:pt x="1521" y="813"/>
                    <a:pt x="0" y="2253"/>
                    <a:pt x="41" y="4523"/>
                  </a:cubicBezTo>
                  <a:cubicBezTo>
                    <a:pt x="84" y="6792"/>
                    <a:pt x="1065" y="8474"/>
                    <a:pt x="1065" y="8474"/>
                  </a:cubicBezTo>
                  <a:lnTo>
                    <a:pt x="1712" y="8229"/>
                  </a:lnTo>
                  <a:cubicBezTo>
                    <a:pt x="1712" y="8229"/>
                    <a:pt x="1212" y="6080"/>
                    <a:pt x="1638" y="4727"/>
                  </a:cubicBezTo>
                  <a:cubicBezTo>
                    <a:pt x="2059" y="3405"/>
                    <a:pt x="3105" y="2083"/>
                    <a:pt x="4214" y="2083"/>
                  </a:cubicBezTo>
                  <a:cubicBezTo>
                    <a:pt x="4237" y="2083"/>
                    <a:pt x="4260" y="2084"/>
                    <a:pt x="4283" y="2085"/>
                  </a:cubicBezTo>
                  <a:cubicBezTo>
                    <a:pt x="4319" y="2087"/>
                    <a:pt x="4353" y="2088"/>
                    <a:pt x="4387" y="2088"/>
                  </a:cubicBezTo>
                  <a:cubicBezTo>
                    <a:pt x="5437" y="2088"/>
                    <a:pt x="5715" y="1229"/>
                    <a:pt x="5972" y="85"/>
                  </a:cubicBezTo>
                  <a:lnTo>
                    <a:pt x="33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6"/>
            <p:cNvSpPr/>
            <p:nvPr/>
          </p:nvSpPr>
          <p:spPr>
            <a:xfrm flipH="1">
              <a:off x="1584972" y="2164482"/>
              <a:ext cx="1155212" cy="1000037"/>
            </a:xfrm>
            <a:custGeom>
              <a:avLst/>
              <a:gdLst/>
              <a:ahLst/>
              <a:cxnLst/>
              <a:rect l="l" t="t" r="r" b="b"/>
              <a:pathLst>
                <a:path w="7414" h="6418" extrusionOk="0">
                  <a:moveTo>
                    <a:pt x="5230" y="1"/>
                  </a:moveTo>
                  <a:cubicBezTo>
                    <a:pt x="4766" y="1"/>
                    <a:pt x="4270" y="298"/>
                    <a:pt x="3814" y="955"/>
                  </a:cubicBezTo>
                  <a:cubicBezTo>
                    <a:pt x="2643" y="2640"/>
                    <a:pt x="1445" y="3725"/>
                    <a:pt x="1" y="4168"/>
                  </a:cubicBezTo>
                  <a:lnTo>
                    <a:pt x="1" y="4812"/>
                  </a:lnTo>
                  <a:cubicBezTo>
                    <a:pt x="1" y="4812"/>
                    <a:pt x="2528" y="4295"/>
                    <a:pt x="4056" y="3026"/>
                  </a:cubicBezTo>
                  <a:lnTo>
                    <a:pt x="4056" y="3026"/>
                  </a:lnTo>
                  <a:cubicBezTo>
                    <a:pt x="4056" y="3026"/>
                    <a:pt x="4029" y="5125"/>
                    <a:pt x="3385" y="6213"/>
                  </a:cubicBezTo>
                  <a:cubicBezTo>
                    <a:pt x="3385" y="6213"/>
                    <a:pt x="4370" y="6418"/>
                    <a:pt x="5523" y="6418"/>
                  </a:cubicBezTo>
                  <a:cubicBezTo>
                    <a:pt x="5978" y="6418"/>
                    <a:pt x="6459" y="6386"/>
                    <a:pt x="6916" y="6297"/>
                  </a:cubicBezTo>
                  <a:cubicBezTo>
                    <a:pt x="6916" y="6297"/>
                    <a:pt x="7413" y="3953"/>
                    <a:pt x="6916" y="1952"/>
                  </a:cubicBezTo>
                  <a:cubicBezTo>
                    <a:pt x="6611" y="732"/>
                    <a:pt x="5958" y="1"/>
                    <a:pt x="52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6"/>
            <p:cNvSpPr/>
            <p:nvPr/>
          </p:nvSpPr>
          <p:spPr>
            <a:xfrm flipH="1">
              <a:off x="1709618" y="2416282"/>
              <a:ext cx="431608" cy="513886"/>
            </a:xfrm>
            <a:custGeom>
              <a:avLst/>
              <a:gdLst/>
              <a:ahLst/>
              <a:cxnLst/>
              <a:rect l="l" t="t" r="r" b="b"/>
              <a:pathLst>
                <a:path w="2770" h="3298" extrusionOk="0">
                  <a:moveTo>
                    <a:pt x="2015" y="0"/>
                  </a:moveTo>
                  <a:lnTo>
                    <a:pt x="209" y="1591"/>
                  </a:lnTo>
                  <a:lnTo>
                    <a:pt x="206" y="1595"/>
                  </a:lnTo>
                  <a:cubicBezTo>
                    <a:pt x="192" y="1914"/>
                    <a:pt x="145" y="2603"/>
                    <a:pt x="1" y="3297"/>
                  </a:cubicBezTo>
                  <a:cubicBezTo>
                    <a:pt x="7" y="3297"/>
                    <a:pt x="13" y="3297"/>
                    <a:pt x="18" y="3297"/>
                  </a:cubicBezTo>
                  <a:cubicBezTo>
                    <a:pt x="1267" y="3297"/>
                    <a:pt x="2770" y="2182"/>
                    <a:pt x="2015" y="0"/>
                  </a:cubicBezTo>
                  <a:close/>
                </a:path>
              </a:pathLst>
            </a:custGeom>
            <a:gradFill>
              <a:gsLst>
                <a:gs pos="0">
                  <a:srgbClr val="3A305F">
                    <a:alpha val="46666"/>
                  </a:srgbClr>
                </a:gs>
                <a:gs pos="8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6"/>
            <p:cNvSpPr/>
            <p:nvPr/>
          </p:nvSpPr>
          <p:spPr>
            <a:xfrm flipH="1">
              <a:off x="2039014" y="2389170"/>
              <a:ext cx="431763" cy="428031"/>
            </a:xfrm>
            <a:custGeom>
              <a:avLst/>
              <a:gdLst/>
              <a:ahLst/>
              <a:cxnLst/>
              <a:rect l="l" t="t" r="r" b="b"/>
              <a:pathLst>
                <a:path w="2771" h="2747" extrusionOk="0">
                  <a:moveTo>
                    <a:pt x="2693" y="0"/>
                  </a:moveTo>
                  <a:lnTo>
                    <a:pt x="2693" y="0"/>
                  </a:lnTo>
                  <a:cubicBezTo>
                    <a:pt x="2096" y="940"/>
                    <a:pt x="1" y="2746"/>
                    <a:pt x="1" y="2746"/>
                  </a:cubicBezTo>
                  <a:cubicBezTo>
                    <a:pt x="1" y="2746"/>
                    <a:pt x="21" y="2747"/>
                    <a:pt x="57" y="2747"/>
                  </a:cubicBezTo>
                  <a:cubicBezTo>
                    <a:pt x="300" y="2747"/>
                    <a:pt x="1276" y="2711"/>
                    <a:pt x="1972" y="2168"/>
                  </a:cubicBezTo>
                  <a:cubicBezTo>
                    <a:pt x="2770" y="1541"/>
                    <a:pt x="2693" y="0"/>
                    <a:pt x="2693" y="0"/>
                  </a:cubicBezTo>
                  <a:close/>
                </a:path>
              </a:pathLst>
            </a:custGeom>
            <a:gradFill>
              <a:gsLst>
                <a:gs pos="0">
                  <a:srgbClr val="3A305F">
                    <a:alpha val="46666"/>
                  </a:srgbClr>
                </a:gs>
                <a:gs pos="8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6"/>
            <p:cNvSpPr/>
            <p:nvPr/>
          </p:nvSpPr>
          <p:spPr>
            <a:xfrm flipH="1">
              <a:off x="1738293" y="2180219"/>
              <a:ext cx="882069" cy="765220"/>
            </a:xfrm>
            <a:custGeom>
              <a:avLst/>
              <a:gdLst/>
              <a:ahLst/>
              <a:cxnLst/>
              <a:rect l="l" t="t" r="r" b="b"/>
              <a:pathLst>
                <a:path w="5661" h="4911" extrusionOk="0">
                  <a:moveTo>
                    <a:pt x="4538" y="0"/>
                  </a:moveTo>
                  <a:cubicBezTo>
                    <a:pt x="3722" y="0"/>
                    <a:pt x="3581" y="1785"/>
                    <a:pt x="2800" y="2852"/>
                  </a:cubicBezTo>
                  <a:cubicBezTo>
                    <a:pt x="1981" y="3966"/>
                    <a:pt x="0" y="4251"/>
                    <a:pt x="0" y="4251"/>
                  </a:cubicBezTo>
                  <a:lnTo>
                    <a:pt x="0" y="4910"/>
                  </a:lnTo>
                  <a:cubicBezTo>
                    <a:pt x="35" y="4910"/>
                    <a:pt x="69" y="4911"/>
                    <a:pt x="103" y="4911"/>
                  </a:cubicBezTo>
                  <a:cubicBezTo>
                    <a:pt x="1842" y="4911"/>
                    <a:pt x="3589" y="4172"/>
                    <a:pt x="4446" y="3023"/>
                  </a:cubicBezTo>
                  <a:cubicBezTo>
                    <a:pt x="5318" y="1851"/>
                    <a:pt x="5661" y="206"/>
                    <a:pt x="4653" y="12"/>
                  </a:cubicBezTo>
                  <a:cubicBezTo>
                    <a:pt x="4614" y="4"/>
                    <a:pt x="4575" y="0"/>
                    <a:pt x="45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6"/>
            <p:cNvSpPr/>
            <p:nvPr/>
          </p:nvSpPr>
          <p:spPr>
            <a:xfrm flipH="1">
              <a:off x="1728317" y="1631275"/>
              <a:ext cx="527901" cy="495811"/>
            </a:xfrm>
            <a:custGeom>
              <a:avLst/>
              <a:gdLst/>
              <a:ahLst/>
              <a:cxnLst/>
              <a:rect l="l" t="t" r="r" b="b"/>
              <a:pathLst>
                <a:path w="3388" h="3182" extrusionOk="0">
                  <a:moveTo>
                    <a:pt x="917" y="0"/>
                  </a:moveTo>
                  <a:cubicBezTo>
                    <a:pt x="684" y="0"/>
                    <a:pt x="434" y="98"/>
                    <a:pt x="299" y="459"/>
                  </a:cubicBezTo>
                  <a:cubicBezTo>
                    <a:pt x="0" y="1255"/>
                    <a:pt x="1085" y="1590"/>
                    <a:pt x="1085" y="1590"/>
                  </a:cubicBezTo>
                  <a:lnTo>
                    <a:pt x="2206" y="3182"/>
                  </a:lnTo>
                  <a:cubicBezTo>
                    <a:pt x="2561" y="2980"/>
                    <a:pt x="2690" y="2615"/>
                    <a:pt x="2615" y="2356"/>
                  </a:cubicBezTo>
                  <a:cubicBezTo>
                    <a:pt x="2615" y="2356"/>
                    <a:pt x="3387" y="1993"/>
                    <a:pt x="3055" y="1349"/>
                  </a:cubicBezTo>
                  <a:cubicBezTo>
                    <a:pt x="2723" y="707"/>
                    <a:pt x="3045" y="342"/>
                    <a:pt x="2478" y="140"/>
                  </a:cubicBezTo>
                  <a:cubicBezTo>
                    <a:pt x="2287" y="72"/>
                    <a:pt x="2110" y="49"/>
                    <a:pt x="1957" y="49"/>
                  </a:cubicBezTo>
                  <a:cubicBezTo>
                    <a:pt x="1652" y="49"/>
                    <a:pt x="1447" y="140"/>
                    <a:pt x="1447" y="140"/>
                  </a:cubicBezTo>
                  <a:cubicBezTo>
                    <a:pt x="1447" y="140"/>
                    <a:pt x="1195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6"/>
            <p:cNvSpPr/>
            <p:nvPr/>
          </p:nvSpPr>
          <p:spPr>
            <a:xfrm flipH="1">
              <a:off x="1859668" y="1826046"/>
              <a:ext cx="303995" cy="359315"/>
            </a:xfrm>
            <a:custGeom>
              <a:avLst/>
              <a:gdLst/>
              <a:ahLst/>
              <a:cxnLst/>
              <a:rect l="l" t="t" r="r" b="b"/>
              <a:pathLst>
                <a:path w="1951" h="2306" extrusionOk="0">
                  <a:moveTo>
                    <a:pt x="349" y="0"/>
                  </a:moveTo>
                  <a:cubicBezTo>
                    <a:pt x="274" y="0"/>
                    <a:pt x="229" y="12"/>
                    <a:pt x="229" y="12"/>
                  </a:cubicBezTo>
                  <a:cubicBezTo>
                    <a:pt x="229" y="12"/>
                    <a:pt x="185" y="582"/>
                    <a:pt x="1" y="888"/>
                  </a:cubicBezTo>
                  <a:cubicBezTo>
                    <a:pt x="1" y="888"/>
                    <a:pt x="71" y="968"/>
                    <a:pt x="215" y="968"/>
                  </a:cubicBezTo>
                  <a:cubicBezTo>
                    <a:pt x="215" y="968"/>
                    <a:pt x="154" y="1792"/>
                    <a:pt x="978" y="1792"/>
                  </a:cubicBezTo>
                  <a:cubicBezTo>
                    <a:pt x="994" y="1792"/>
                    <a:pt x="1011" y="1791"/>
                    <a:pt x="1028" y="1791"/>
                  </a:cubicBezTo>
                  <a:lnTo>
                    <a:pt x="1095" y="2274"/>
                  </a:lnTo>
                  <a:cubicBezTo>
                    <a:pt x="1095" y="2274"/>
                    <a:pt x="1153" y="2306"/>
                    <a:pt x="1266" y="2306"/>
                  </a:cubicBezTo>
                  <a:cubicBezTo>
                    <a:pt x="1356" y="2306"/>
                    <a:pt x="1479" y="2286"/>
                    <a:pt x="1635" y="2217"/>
                  </a:cubicBezTo>
                  <a:cubicBezTo>
                    <a:pt x="1635" y="2217"/>
                    <a:pt x="1602" y="1825"/>
                    <a:pt x="1602" y="1667"/>
                  </a:cubicBezTo>
                  <a:cubicBezTo>
                    <a:pt x="1602" y="1512"/>
                    <a:pt x="1313" y="1234"/>
                    <a:pt x="1558" y="975"/>
                  </a:cubicBezTo>
                  <a:cubicBezTo>
                    <a:pt x="1800" y="717"/>
                    <a:pt x="1951" y="240"/>
                    <a:pt x="1578" y="216"/>
                  </a:cubicBezTo>
                  <a:cubicBezTo>
                    <a:pt x="1569" y="216"/>
                    <a:pt x="1561" y="216"/>
                    <a:pt x="1553" y="216"/>
                  </a:cubicBezTo>
                  <a:cubicBezTo>
                    <a:pt x="1215" y="216"/>
                    <a:pt x="1333" y="611"/>
                    <a:pt x="1179" y="690"/>
                  </a:cubicBezTo>
                  <a:cubicBezTo>
                    <a:pt x="1167" y="696"/>
                    <a:pt x="1157" y="698"/>
                    <a:pt x="1147" y="698"/>
                  </a:cubicBezTo>
                  <a:cubicBezTo>
                    <a:pt x="1027" y="698"/>
                    <a:pt x="1055" y="276"/>
                    <a:pt x="722" y="96"/>
                  </a:cubicBezTo>
                  <a:cubicBezTo>
                    <a:pt x="575" y="18"/>
                    <a:pt x="440" y="0"/>
                    <a:pt x="349" y="0"/>
                  </a:cubicBezTo>
                  <a:close/>
                </a:path>
              </a:pathLst>
            </a:custGeom>
            <a:solidFill>
              <a:srgbClr val="A1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6"/>
            <p:cNvSpPr/>
            <p:nvPr/>
          </p:nvSpPr>
          <p:spPr>
            <a:xfrm flipH="1">
              <a:off x="2003485" y="1958959"/>
              <a:ext cx="95826" cy="93490"/>
            </a:xfrm>
            <a:custGeom>
              <a:avLst/>
              <a:gdLst/>
              <a:ahLst/>
              <a:cxnLst/>
              <a:rect l="l" t="t" r="r" b="b"/>
              <a:pathLst>
                <a:path w="615" h="600" extrusionOk="0">
                  <a:moveTo>
                    <a:pt x="312" y="1"/>
                  </a:moveTo>
                  <a:cubicBezTo>
                    <a:pt x="305" y="1"/>
                    <a:pt x="299" y="1"/>
                    <a:pt x="293" y="2"/>
                  </a:cubicBezTo>
                  <a:cubicBezTo>
                    <a:pt x="127" y="8"/>
                    <a:pt x="0" y="149"/>
                    <a:pt x="7" y="313"/>
                  </a:cubicBezTo>
                  <a:cubicBezTo>
                    <a:pt x="17" y="472"/>
                    <a:pt x="148" y="599"/>
                    <a:pt x="304" y="599"/>
                  </a:cubicBezTo>
                  <a:cubicBezTo>
                    <a:pt x="310" y="599"/>
                    <a:pt x="316" y="599"/>
                    <a:pt x="322" y="599"/>
                  </a:cubicBezTo>
                  <a:cubicBezTo>
                    <a:pt x="487" y="592"/>
                    <a:pt x="615" y="451"/>
                    <a:pt x="608" y="287"/>
                  </a:cubicBezTo>
                  <a:cubicBezTo>
                    <a:pt x="598" y="126"/>
                    <a:pt x="471" y="1"/>
                    <a:pt x="31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73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6"/>
            <p:cNvSpPr/>
            <p:nvPr/>
          </p:nvSpPr>
          <p:spPr>
            <a:xfrm flipH="1">
              <a:off x="1951130" y="2090936"/>
              <a:ext cx="52510" cy="58120"/>
            </a:xfrm>
            <a:custGeom>
              <a:avLst/>
              <a:gdLst/>
              <a:ahLst/>
              <a:cxnLst/>
              <a:rect l="l" t="t" r="r" b="b"/>
              <a:pathLst>
                <a:path w="337" h="373" extrusionOk="0">
                  <a:moveTo>
                    <a:pt x="336" y="1"/>
                  </a:moveTo>
                  <a:cubicBezTo>
                    <a:pt x="336" y="1"/>
                    <a:pt x="195" y="71"/>
                    <a:pt x="1" y="91"/>
                  </a:cubicBezTo>
                  <a:lnTo>
                    <a:pt x="41" y="373"/>
                  </a:lnTo>
                  <a:cubicBezTo>
                    <a:pt x="303" y="262"/>
                    <a:pt x="336" y="1"/>
                    <a:pt x="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6"/>
            <p:cNvSpPr/>
            <p:nvPr/>
          </p:nvSpPr>
          <p:spPr>
            <a:xfrm flipH="1">
              <a:off x="2508805" y="2960765"/>
              <a:ext cx="774868" cy="44564"/>
            </a:xfrm>
            <a:custGeom>
              <a:avLst/>
              <a:gdLst/>
              <a:ahLst/>
              <a:cxnLst/>
              <a:rect l="l" t="t" r="r" b="b"/>
              <a:pathLst>
                <a:path w="4973" h="286" extrusionOk="0">
                  <a:moveTo>
                    <a:pt x="1" y="0"/>
                  </a:moveTo>
                  <a:lnTo>
                    <a:pt x="1" y="265"/>
                  </a:lnTo>
                  <a:cubicBezTo>
                    <a:pt x="1" y="275"/>
                    <a:pt x="10" y="285"/>
                    <a:pt x="21" y="285"/>
                  </a:cubicBezTo>
                  <a:lnTo>
                    <a:pt x="4973" y="285"/>
                  </a:lnTo>
                  <a:lnTo>
                    <a:pt x="49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6"/>
            <p:cNvSpPr/>
            <p:nvPr/>
          </p:nvSpPr>
          <p:spPr>
            <a:xfrm flipH="1">
              <a:off x="2470626" y="2394397"/>
              <a:ext cx="425375" cy="568266"/>
            </a:xfrm>
            <a:custGeom>
              <a:avLst/>
              <a:gdLst/>
              <a:ahLst/>
              <a:cxnLst/>
              <a:rect l="l" t="t" r="r" b="b"/>
              <a:pathLst>
                <a:path w="2730" h="3647" extrusionOk="0">
                  <a:moveTo>
                    <a:pt x="0" y="0"/>
                  </a:moveTo>
                  <a:lnTo>
                    <a:pt x="0" y="3646"/>
                  </a:lnTo>
                  <a:lnTo>
                    <a:pt x="2730" y="3646"/>
                  </a:lnTo>
                  <a:lnTo>
                    <a:pt x="1813" y="131"/>
                  </a:lnTo>
                  <a:cubicBezTo>
                    <a:pt x="1793" y="53"/>
                    <a:pt x="1726" y="0"/>
                    <a:pt x="1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6"/>
            <p:cNvSpPr/>
            <p:nvPr/>
          </p:nvSpPr>
          <p:spPr>
            <a:xfrm flipH="1">
              <a:off x="2006974" y="2960765"/>
              <a:ext cx="505464" cy="44564"/>
            </a:xfrm>
            <a:custGeom>
              <a:avLst/>
              <a:gdLst/>
              <a:ahLst/>
              <a:cxnLst/>
              <a:rect l="l" t="t" r="r" b="b"/>
              <a:pathLst>
                <a:path w="3244" h="286" extrusionOk="0">
                  <a:moveTo>
                    <a:pt x="1" y="0"/>
                  </a:moveTo>
                  <a:lnTo>
                    <a:pt x="1" y="285"/>
                  </a:lnTo>
                  <a:lnTo>
                    <a:pt x="3103" y="285"/>
                  </a:lnTo>
                  <a:cubicBezTo>
                    <a:pt x="3179" y="285"/>
                    <a:pt x="3244" y="222"/>
                    <a:pt x="3244" y="141"/>
                  </a:cubicBezTo>
                  <a:cubicBezTo>
                    <a:pt x="3244" y="64"/>
                    <a:pt x="3179" y="0"/>
                    <a:pt x="3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6"/>
            <p:cNvSpPr/>
            <p:nvPr/>
          </p:nvSpPr>
          <p:spPr>
            <a:xfrm flipH="1">
              <a:off x="2508806" y="2394397"/>
              <a:ext cx="918685" cy="568266"/>
            </a:xfrm>
            <a:custGeom>
              <a:avLst/>
              <a:gdLst/>
              <a:ahLst/>
              <a:cxnLst/>
              <a:rect l="l" t="t" r="r" b="b"/>
              <a:pathLst>
                <a:path w="5896" h="3647" extrusionOk="0">
                  <a:moveTo>
                    <a:pt x="175" y="0"/>
                  </a:moveTo>
                  <a:cubicBezTo>
                    <a:pt x="75" y="0"/>
                    <a:pt x="0" y="98"/>
                    <a:pt x="24" y="194"/>
                  </a:cubicBezTo>
                  <a:lnTo>
                    <a:pt x="924" y="3646"/>
                  </a:lnTo>
                  <a:lnTo>
                    <a:pt x="5896" y="3646"/>
                  </a:lnTo>
                  <a:lnTo>
                    <a:pt x="49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6"/>
            <p:cNvSpPr/>
            <p:nvPr/>
          </p:nvSpPr>
          <p:spPr>
            <a:xfrm flipH="1">
              <a:off x="1457994" y="3001688"/>
              <a:ext cx="2324137" cy="66067"/>
            </a:xfrm>
            <a:custGeom>
              <a:avLst/>
              <a:gdLst/>
              <a:ahLst/>
              <a:cxnLst/>
              <a:rect l="l" t="t" r="r" b="b"/>
              <a:pathLst>
                <a:path w="14916" h="424" extrusionOk="0">
                  <a:moveTo>
                    <a:pt x="0" y="0"/>
                  </a:moveTo>
                  <a:lnTo>
                    <a:pt x="0" y="423"/>
                  </a:lnTo>
                  <a:lnTo>
                    <a:pt x="14916" y="423"/>
                  </a:lnTo>
                  <a:lnTo>
                    <a:pt x="149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 flipH="1">
              <a:off x="887687" y="3001688"/>
              <a:ext cx="570439" cy="66067"/>
            </a:xfrm>
            <a:custGeom>
              <a:avLst/>
              <a:gdLst/>
              <a:ahLst/>
              <a:cxnLst/>
              <a:rect l="l" t="t" r="r" b="b"/>
              <a:pathLst>
                <a:path w="3661" h="424" extrusionOk="0">
                  <a:moveTo>
                    <a:pt x="1" y="0"/>
                  </a:moveTo>
                  <a:lnTo>
                    <a:pt x="1" y="423"/>
                  </a:lnTo>
                  <a:lnTo>
                    <a:pt x="3660" y="423"/>
                  </a:lnTo>
                  <a:lnTo>
                    <a:pt x="36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2" name="Google Shape;262;p26"/>
            <p:cNvCxnSpPr/>
            <p:nvPr/>
          </p:nvCxnSpPr>
          <p:spPr>
            <a:xfrm>
              <a:off x="1045201" y="3042820"/>
              <a:ext cx="0" cy="1603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26"/>
            <p:cNvCxnSpPr/>
            <p:nvPr/>
          </p:nvCxnSpPr>
          <p:spPr>
            <a:xfrm>
              <a:off x="3582098" y="3042820"/>
              <a:ext cx="0" cy="1603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64" name="Google Shape;264;p26"/>
            <p:cNvGrpSpPr/>
            <p:nvPr/>
          </p:nvGrpSpPr>
          <p:grpSpPr>
            <a:xfrm>
              <a:off x="718213" y="477350"/>
              <a:ext cx="1284300" cy="521400"/>
              <a:chOff x="2408325" y="1411675"/>
              <a:chExt cx="1284300" cy="521400"/>
            </a:xfrm>
          </p:grpSpPr>
          <p:sp>
            <p:nvSpPr>
              <p:cNvPr id="265" name="Google Shape;265;p26"/>
              <p:cNvSpPr/>
              <p:nvPr/>
            </p:nvSpPr>
            <p:spPr>
              <a:xfrm flipH="1">
                <a:off x="2408325" y="1411675"/>
                <a:ext cx="1284300" cy="521400"/>
              </a:xfrm>
              <a:prstGeom prst="wedgeRectCallout">
                <a:avLst>
                  <a:gd name="adj1" fmla="val -33739"/>
                  <a:gd name="adj2" fmla="val 8000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6"/>
              <p:cNvSpPr/>
              <p:nvPr/>
            </p:nvSpPr>
            <p:spPr>
              <a:xfrm flipH="1">
                <a:off x="2631705" y="1604766"/>
                <a:ext cx="78030" cy="78028"/>
              </a:xfrm>
              <a:custGeom>
                <a:avLst/>
                <a:gdLst/>
                <a:ahLst/>
                <a:cxnLst/>
                <a:rect l="l" t="t" r="r" b="b"/>
                <a:pathLst>
                  <a:path w="743" h="743" extrusionOk="0">
                    <a:moveTo>
                      <a:pt x="374" y="1"/>
                    </a:moveTo>
                    <a:cubicBezTo>
                      <a:pt x="169" y="1"/>
                      <a:pt x="1" y="165"/>
                      <a:pt x="1" y="370"/>
                    </a:cubicBezTo>
                    <a:cubicBezTo>
                      <a:pt x="1" y="574"/>
                      <a:pt x="169" y="742"/>
                      <a:pt x="374" y="742"/>
                    </a:cubicBezTo>
                    <a:cubicBezTo>
                      <a:pt x="578" y="742"/>
                      <a:pt x="743" y="574"/>
                      <a:pt x="743" y="370"/>
                    </a:cubicBezTo>
                    <a:cubicBezTo>
                      <a:pt x="743" y="165"/>
                      <a:pt x="578" y="1"/>
                      <a:pt x="3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6"/>
              <p:cNvSpPr/>
              <p:nvPr/>
            </p:nvSpPr>
            <p:spPr>
              <a:xfrm flipH="1">
                <a:off x="2589382" y="1696446"/>
                <a:ext cx="162676" cy="11741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118" extrusionOk="0">
                    <a:moveTo>
                      <a:pt x="777" y="0"/>
                    </a:moveTo>
                    <a:cubicBezTo>
                      <a:pt x="350" y="0"/>
                      <a:pt x="1" y="346"/>
                      <a:pt x="1" y="772"/>
                    </a:cubicBezTo>
                    <a:cubicBezTo>
                      <a:pt x="1" y="800"/>
                      <a:pt x="4" y="826"/>
                      <a:pt x="8" y="853"/>
                    </a:cubicBezTo>
                    <a:cubicBezTo>
                      <a:pt x="219" y="1017"/>
                      <a:pt x="484" y="1118"/>
                      <a:pt x="777" y="1118"/>
                    </a:cubicBezTo>
                    <a:cubicBezTo>
                      <a:pt x="1065" y="1118"/>
                      <a:pt x="1333" y="1017"/>
                      <a:pt x="1545" y="853"/>
                    </a:cubicBezTo>
                    <a:cubicBezTo>
                      <a:pt x="1548" y="826"/>
                      <a:pt x="1548" y="800"/>
                      <a:pt x="1548" y="772"/>
                    </a:cubicBezTo>
                    <a:cubicBezTo>
                      <a:pt x="1548" y="346"/>
                      <a:pt x="1203" y="0"/>
                      <a:pt x="7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6"/>
              <p:cNvSpPr/>
              <p:nvPr/>
            </p:nvSpPr>
            <p:spPr>
              <a:xfrm flipH="1">
                <a:off x="2916251" y="1537350"/>
                <a:ext cx="668224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6135" h="348" extrusionOk="0">
                    <a:moveTo>
                      <a:pt x="0" y="1"/>
                    </a:moveTo>
                    <a:lnTo>
                      <a:pt x="0" y="347"/>
                    </a:lnTo>
                    <a:lnTo>
                      <a:pt x="6134" y="347"/>
                    </a:lnTo>
                    <a:lnTo>
                      <a:pt x="61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6"/>
              <p:cNvSpPr/>
              <p:nvPr/>
            </p:nvSpPr>
            <p:spPr>
              <a:xfrm flipH="1">
                <a:off x="3461110" y="1683686"/>
                <a:ext cx="123361" cy="117401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47" extrusionOk="0">
                    <a:moveTo>
                      <a:pt x="447" y="1"/>
                    </a:moveTo>
                    <a:lnTo>
                      <a:pt x="309" y="280"/>
                    </a:lnTo>
                    <a:lnTo>
                      <a:pt x="0" y="323"/>
                    </a:lnTo>
                    <a:lnTo>
                      <a:pt x="222" y="542"/>
                    </a:lnTo>
                    <a:lnTo>
                      <a:pt x="172" y="847"/>
                    </a:lnTo>
                    <a:lnTo>
                      <a:pt x="447" y="703"/>
                    </a:lnTo>
                    <a:lnTo>
                      <a:pt x="719" y="847"/>
                    </a:lnTo>
                    <a:lnTo>
                      <a:pt x="719" y="847"/>
                    </a:lnTo>
                    <a:lnTo>
                      <a:pt x="668" y="542"/>
                    </a:lnTo>
                    <a:lnTo>
                      <a:pt x="890" y="323"/>
                    </a:lnTo>
                    <a:lnTo>
                      <a:pt x="581" y="280"/>
                    </a:ln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6"/>
              <p:cNvSpPr/>
              <p:nvPr/>
            </p:nvSpPr>
            <p:spPr>
              <a:xfrm flipH="1">
                <a:off x="3279532" y="1683686"/>
                <a:ext cx="123083" cy="117401"/>
              </a:xfrm>
              <a:custGeom>
                <a:avLst/>
                <a:gdLst/>
                <a:ahLst/>
                <a:cxnLst/>
                <a:rect l="l" t="t" r="r" b="b"/>
                <a:pathLst>
                  <a:path w="888" h="847" extrusionOk="0">
                    <a:moveTo>
                      <a:pt x="444" y="1"/>
                    </a:moveTo>
                    <a:lnTo>
                      <a:pt x="306" y="280"/>
                    </a:lnTo>
                    <a:lnTo>
                      <a:pt x="1" y="323"/>
                    </a:lnTo>
                    <a:lnTo>
                      <a:pt x="222" y="542"/>
                    </a:lnTo>
                    <a:lnTo>
                      <a:pt x="172" y="847"/>
                    </a:lnTo>
                    <a:lnTo>
                      <a:pt x="444" y="703"/>
                    </a:lnTo>
                    <a:lnTo>
                      <a:pt x="719" y="847"/>
                    </a:lnTo>
                    <a:lnTo>
                      <a:pt x="719" y="847"/>
                    </a:lnTo>
                    <a:lnTo>
                      <a:pt x="665" y="542"/>
                    </a:lnTo>
                    <a:lnTo>
                      <a:pt x="887" y="323"/>
                    </a:lnTo>
                    <a:lnTo>
                      <a:pt x="582" y="280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6"/>
              <p:cNvSpPr/>
              <p:nvPr/>
            </p:nvSpPr>
            <p:spPr>
              <a:xfrm flipH="1">
                <a:off x="3097677" y="1683686"/>
                <a:ext cx="122945" cy="117401"/>
              </a:xfrm>
              <a:custGeom>
                <a:avLst/>
                <a:gdLst/>
                <a:ahLst/>
                <a:cxnLst/>
                <a:rect l="l" t="t" r="r" b="b"/>
                <a:pathLst>
                  <a:path w="887" h="847" extrusionOk="0">
                    <a:moveTo>
                      <a:pt x="443" y="1"/>
                    </a:moveTo>
                    <a:lnTo>
                      <a:pt x="306" y="280"/>
                    </a:lnTo>
                    <a:lnTo>
                      <a:pt x="0" y="323"/>
                    </a:lnTo>
                    <a:lnTo>
                      <a:pt x="222" y="542"/>
                    </a:lnTo>
                    <a:lnTo>
                      <a:pt x="169" y="847"/>
                    </a:lnTo>
                    <a:lnTo>
                      <a:pt x="443" y="703"/>
                    </a:lnTo>
                    <a:lnTo>
                      <a:pt x="716" y="847"/>
                    </a:lnTo>
                    <a:lnTo>
                      <a:pt x="665" y="542"/>
                    </a:lnTo>
                    <a:lnTo>
                      <a:pt x="887" y="323"/>
                    </a:lnTo>
                    <a:lnTo>
                      <a:pt x="581" y="280"/>
                    </a:lnTo>
                    <a:lnTo>
                      <a:pt x="4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6"/>
              <p:cNvSpPr/>
              <p:nvPr/>
            </p:nvSpPr>
            <p:spPr>
              <a:xfrm flipH="1">
                <a:off x="2916238" y="1683686"/>
                <a:ext cx="122945" cy="117401"/>
              </a:xfrm>
              <a:custGeom>
                <a:avLst/>
                <a:gdLst/>
                <a:ahLst/>
                <a:cxnLst/>
                <a:rect l="l" t="t" r="r" b="b"/>
                <a:pathLst>
                  <a:path w="887" h="847" extrusionOk="0">
                    <a:moveTo>
                      <a:pt x="444" y="1"/>
                    </a:moveTo>
                    <a:lnTo>
                      <a:pt x="310" y="280"/>
                    </a:lnTo>
                    <a:lnTo>
                      <a:pt x="1" y="323"/>
                    </a:lnTo>
                    <a:lnTo>
                      <a:pt x="222" y="542"/>
                    </a:lnTo>
                    <a:lnTo>
                      <a:pt x="172" y="847"/>
                    </a:lnTo>
                    <a:lnTo>
                      <a:pt x="444" y="703"/>
                    </a:lnTo>
                    <a:lnTo>
                      <a:pt x="719" y="847"/>
                    </a:lnTo>
                    <a:lnTo>
                      <a:pt x="719" y="847"/>
                    </a:lnTo>
                    <a:lnTo>
                      <a:pt x="665" y="542"/>
                    </a:lnTo>
                    <a:lnTo>
                      <a:pt x="887" y="323"/>
                    </a:lnTo>
                    <a:lnTo>
                      <a:pt x="582" y="280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6"/>
              <p:cNvSpPr/>
              <p:nvPr/>
            </p:nvSpPr>
            <p:spPr>
              <a:xfrm flipH="1">
                <a:off x="2534772" y="1547216"/>
                <a:ext cx="271477" cy="27136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584" extrusionOk="0">
                    <a:moveTo>
                      <a:pt x="1293" y="89"/>
                    </a:moveTo>
                    <a:cubicBezTo>
                      <a:pt x="1954" y="89"/>
                      <a:pt x="2494" y="629"/>
                      <a:pt x="2494" y="1294"/>
                    </a:cubicBezTo>
                    <a:cubicBezTo>
                      <a:pt x="2494" y="1955"/>
                      <a:pt x="1954" y="2495"/>
                      <a:pt x="1293" y="2495"/>
                    </a:cubicBezTo>
                    <a:cubicBezTo>
                      <a:pt x="628" y="2495"/>
                      <a:pt x="90" y="1955"/>
                      <a:pt x="90" y="1294"/>
                    </a:cubicBezTo>
                    <a:cubicBezTo>
                      <a:pt x="90" y="629"/>
                      <a:pt x="628" y="89"/>
                      <a:pt x="1293" y="89"/>
                    </a:cubicBezTo>
                    <a:close/>
                    <a:moveTo>
                      <a:pt x="1293" y="1"/>
                    </a:moveTo>
                    <a:cubicBezTo>
                      <a:pt x="580" y="1"/>
                      <a:pt x="0" y="579"/>
                      <a:pt x="0" y="1294"/>
                    </a:cubicBezTo>
                    <a:cubicBezTo>
                      <a:pt x="0" y="2006"/>
                      <a:pt x="580" y="2583"/>
                      <a:pt x="1293" y="2583"/>
                    </a:cubicBezTo>
                    <a:cubicBezTo>
                      <a:pt x="2004" y="2583"/>
                      <a:pt x="2585" y="2006"/>
                      <a:pt x="2585" y="1294"/>
                    </a:cubicBezTo>
                    <a:cubicBezTo>
                      <a:pt x="2585" y="579"/>
                      <a:pt x="2004" y="1"/>
                      <a:pt x="1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" name="Google Shape;274;p26"/>
            <p:cNvGrpSpPr/>
            <p:nvPr/>
          </p:nvGrpSpPr>
          <p:grpSpPr>
            <a:xfrm>
              <a:off x="2865950" y="1376250"/>
              <a:ext cx="1284300" cy="521400"/>
              <a:chOff x="2408325" y="1411675"/>
              <a:chExt cx="1284300" cy="521400"/>
            </a:xfrm>
          </p:grpSpPr>
          <p:sp>
            <p:nvSpPr>
              <p:cNvPr id="275" name="Google Shape;275;p26"/>
              <p:cNvSpPr/>
              <p:nvPr/>
            </p:nvSpPr>
            <p:spPr>
              <a:xfrm>
                <a:off x="2408325" y="1411675"/>
                <a:ext cx="1284300" cy="521400"/>
              </a:xfrm>
              <a:prstGeom prst="wedgeRectCallout">
                <a:avLst>
                  <a:gd name="adj1" fmla="val -33739"/>
                  <a:gd name="adj2" fmla="val 8000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6"/>
              <p:cNvSpPr/>
              <p:nvPr/>
            </p:nvSpPr>
            <p:spPr>
              <a:xfrm flipH="1">
                <a:off x="2631705" y="1604766"/>
                <a:ext cx="78030" cy="78028"/>
              </a:xfrm>
              <a:custGeom>
                <a:avLst/>
                <a:gdLst/>
                <a:ahLst/>
                <a:cxnLst/>
                <a:rect l="l" t="t" r="r" b="b"/>
                <a:pathLst>
                  <a:path w="743" h="743" extrusionOk="0">
                    <a:moveTo>
                      <a:pt x="374" y="1"/>
                    </a:moveTo>
                    <a:cubicBezTo>
                      <a:pt x="169" y="1"/>
                      <a:pt x="1" y="165"/>
                      <a:pt x="1" y="370"/>
                    </a:cubicBezTo>
                    <a:cubicBezTo>
                      <a:pt x="1" y="574"/>
                      <a:pt x="169" y="742"/>
                      <a:pt x="374" y="742"/>
                    </a:cubicBezTo>
                    <a:cubicBezTo>
                      <a:pt x="578" y="742"/>
                      <a:pt x="743" y="574"/>
                      <a:pt x="743" y="370"/>
                    </a:cubicBezTo>
                    <a:cubicBezTo>
                      <a:pt x="743" y="165"/>
                      <a:pt x="578" y="1"/>
                      <a:pt x="3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6"/>
              <p:cNvSpPr/>
              <p:nvPr/>
            </p:nvSpPr>
            <p:spPr>
              <a:xfrm flipH="1">
                <a:off x="2589382" y="1696446"/>
                <a:ext cx="162676" cy="11741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118" extrusionOk="0">
                    <a:moveTo>
                      <a:pt x="777" y="0"/>
                    </a:moveTo>
                    <a:cubicBezTo>
                      <a:pt x="350" y="0"/>
                      <a:pt x="1" y="346"/>
                      <a:pt x="1" y="772"/>
                    </a:cubicBezTo>
                    <a:cubicBezTo>
                      <a:pt x="1" y="800"/>
                      <a:pt x="4" y="826"/>
                      <a:pt x="8" y="853"/>
                    </a:cubicBezTo>
                    <a:cubicBezTo>
                      <a:pt x="219" y="1017"/>
                      <a:pt x="484" y="1118"/>
                      <a:pt x="777" y="1118"/>
                    </a:cubicBezTo>
                    <a:cubicBezTo>
                      <a:pt x="1065" y="1118"/>
                      <a:pt x="1333" y="1017"/>
                      <a:pt x="1545" y="853"/>
                    </a:cubicBezTo>
                    <a:cubicBezTo>
                      <a:pt x="1548" y="826"/>
                      <a:pt x="1548" y="800"/>
                      <a:pt x="1548" y="772"/>
                    </a:cubicBezTo>
                    <a:cubicBezTo>
                      <a:pt x="1548" y="346"/>
                      <a:pt x="1203" y="0"/>
                      <a:pt x="7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6"/>
              <p:cNvSpPr/>
              <p:nvPr/>
            </p:nvSpPr>
            <p:spPr>
              <a:xfrm flipH="1">
                <a:off x="2916251" y="1537350"/>
                <a:ext cx="668224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6135" h="348" extrusionOk="0">
                    <a:moveTo>
                      <a:pt x="0" y="1"/>
                    </a:moveTo>
                    <a:lnTo>
                      <a:pt x="0" y="347"/>
                    </a:lnTo>
                    <a:lnTo>
                      <a:pt x="6134" y="347"/>
                    </a:lnTo>
                    <a:lnTo>
                      <a:pt x="61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6"/>
              <p:cNvSpPr/>
              <p:nvPr/>
            </p:nvSpPr>
            <p:spPr>
              <a:xfrm flipH="1">
                <a:off x="3461110" y="1683686"/>
                <a:ext cx="123361" cy="117401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47" extrusionOk="0">
                    <a:moveTo>
                      <a:pt x="447" y="1"/>
                    </a:moveTo>
                    <a:lnTo>
                      <a:pt x="309" y="280"/>
                    </a:lnTo>
                    <a:lnTo>
                      <a:pt x="0" y="323"/>
                    </a:lnTo>
                    <a:lnTo>
                      <a:pt x="222" y="542"/>
                    </a:lnTo>
                    <a:lnTo>
                      <a:pt x="172" y="847"/>
                    </a:lnTo>
                    <a:lnTo>
                      <a:pt x="447" y="703"/>
                    </a:lnTo>
                    <a:lnTo>
                      <a:pt x="719" y="847"/>
                    </a:lnTo>
                    <a:lnTo>
                      <a:pt x="719" y="847"/>
                    </a:lnTo>
                    <a:lnTo>
                      <a:pt x="668" y="542"/>
                    </a:lnTo>
                    <a:lnTo>
                      <a:pt x="890" y="323"/>
                    </a:lnTo>
                    <a:lnTo>
                      <a:pt x="581" y="280"/>
                    </a:ln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6"/>
              <p:cNvSpPr/>
              <p:nvPr/>
            </p:nvSpPr>
            <p:spPr>
              <a:xfrm flipH="1">
                <a:off x="3279532" y="1683686"/>
                <a:ext cx="123083" cy="117401"/>
              </a:xfrm>
              <a:custGeom>
                <a:avLst/>
                <a:gdLst/>
                <a:ahLst/>
                <a:cxnLst/>
                <a:rect l="l" t="t" r="r" b="b"/>
                <a:pathLst>
                  <a:path w="888" h="847" extrusionOk="0">
                    <a:moveTo>
                      <a:pt x="444" y="1"/>
                    </a:moveTo>
                    <a:lnTo>
                      <a:pt x="306" y="280"/>
                    </a:lnTo>
                    <a:lnTo>
                      <a:pt x="1" y="323"/>
                    </a:lnTo>
                    <a:lnTo>
                      <a:pt x="222" y="542"/>
                    </a:lnTo>
                    <a:lnTo>
                      <a:pt x="172" y="847"/>
                    </a:lnTo>
                    <a:lnTo>
                      <a:pt x="444" y="703"/>
                    </a:lnTo>
                    <a:lnTo>
                      <a:pt x="719" y="847"/>
                    </a:lnTo>
                    <a:lnTo>
                      <a:pt x="719" y="847"/>
                    </a:lnTo>
                    <a:lnTo>
                      <a:pt x="665" y="542"/>
                    </a:lnTo>
                    <a:lnTo>
                      <a:pt x="887" y="323"/>
                    </a:lnTo>
                    <a:lnTo>
                      <a:pt x="582" y="280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6"/>
              <p:cNvSpPr/>
              <p:nvPr/>
            </p:nvSpPr>
            <p:spPr>
              <a:xfrm flipH="1">
                <a:off x="3097677" y="1683686"/>
                <a:ext cx="122945" cy="117401"/>
              </a:xfrm>
              <a:custGeom>
                <a:avLst/>
                <a:gdLst/>
                <a:ahLst/>
                <a:cxnLst/>
                <a:rect l="l" t="t" r="r" b="b"/>
                <a:pathLst>
                  <a:path w="887" h="847" extrusionOk="0">
                    <a:moveTo>
                      <a:pt x="443" y="1"/>
                    </a:moveTo>
                    <a:lnTo>
                      <a:pt x="306" y="280"/>
                    </a:lnTo>
                    <a:lnTo>
                      <a:pt x="0" y="323"/>
                    </a:lnTo>
                    <a:lnTo>
                      <a:pt x="222" y="542"/>
                    </a:lnTo>
                    <a:lnTo>
                      <a:pt x="169" y="847"/>
                    </a:lnTo>
                    <a:lnTo>
                      <a:pt x="443" y="703"/>
                    </a:lnTo>
                    <a:lnTo>
                      <a:pt x="716" y="847"/>
                    </a:lnTo>
                    <a:lnTo>
                      <a:pt x="665" y="542"/>
                    </a:lnTo>
                    <a:lnTo>
                      <a:pt x="887" y="323"/>
                    </a:lnTo>
                    <a:lnTo>
                      <a:pt x="581" y="280"/>
                    </a:lnTo>
                    <a:lnTo>
                      <a:pt x="4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6"/>
              <p:cNvSpPr/>
              <p:nvPr/>
            </p:nvSpPr>
            <p:spPr>
              <a:xfrm flipH="1">
                <a:off x="2916238" y="1683686"/>
                <a:ext cx="122945" cy="117401"/>
              </a:xfrm>
              <a:custGeom>
                <a:avLst/>
                <a:gdLst/>
                <a:ahLst/>
                <a:cxnLst/>
                <a:rect l="l" t="t" r="r" b="b"/>
                <a:pathLst>
                  <a:path w="887" h="847" extrusionOk="0">
                    <a:moveTo>
                      <a:pt x="444" y="1"/>
                    </a:moveTo>
                    <a:lnTo>
                      <a:pt x="310" y="280"/>
                    </a:lnTo>
                    <a:lnTo>
                      <a:pt x="1" y="323"/>
                    </a:lnTo>
                    <a:lnTo>
                      <a:pt x="222" y="542"/>
                    </a:lnTo>
                    <a:lnTo>
                      <a:pt x="172" y="847"/>
                    </a:lnTo>
                    <a:lnTo>
                      <a:pt x="444" y="703"/>
                    </a:lnTo>
                    <a:lnTo>
                      <a:pt x="719" y="847"/>
                    </a:lnTo>
                    <a:lnTo>
                      <a:pt x="719" y="847"/>
                    </a:lnTo>
                    <a:lnTo>
                      <a:pt x="665" y="542"/>
                    </a:lnTo>
                    <a:lnTo>
                      <a:pt x="887" y="323"/>
                    </a:lnTo>
                    <a:lnTo>
                      <a:pt x="582" y="280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6"/>
              <p:cNvSpPr/>
              <p:nvPr/>
            </p:nvSpPr>
            <p:spPr>
              <a:xfrm flipH="1">
                <a:off x="2534772" y="1547216"/>
                <a:ext cx="271477" cy="27136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584" extrusionOk="0">
                    <a:moveTo>
                      <a:pt x="1293" y="89"/>
                    </a:moveTo>
                    <a:cubicBezTo>
                      <a:pt x="1954" y="89"/>
                      <a:pt x="2494" y="629"/>
                      <a:pt x="2494" y="1294"/>
                    </a:cubicBezTo>
                    <a:cubicBezTo>
                      <a:pt x="2494" y="1955"/>
                      <a:pt x="1954" y="2495"/>
                      <a:pt x="1293" y="2495"/>
                    </a:cubicBezTo>
                    <a:cubicBezTo>
                      <a:pt x="628" y="2495"/>
                      <a:pt x="90" y="1955"/>
                      <a:pt x="90" y="1294"/>
                    </a:cubicBezTo>
                    <a:cubicBezTo>
                      <a:pt x="90" y="629"/>
                      <a:pt x="628" y="89"/>
                      <a:pt x="1293" y="89"/>
                    </a:cubicBezTo>
                    <a:close/>
                    <a:moveTo>
                      <a:pt x="1293" y="1"/>
                    </a:moveTo>
                    <a:cubicBezTo>
                      <a:pt x="580" y="1"/>
                      <a:pt x="0" y="579"/>
                      <a:pt x="0" y="1294"/>
                    </a:cubicBezTo>
                    <a:cubicBezTo>
                      <a:pt x="0" y="2006"/>
                      <a:pt x="580" y="2583"/>
                      <a:pt x="1293" y="2583"/>
                    </a:cubicBezTo>
                    <a:cubicBezTo>
                      <a:pt x="2004" y="2583"/>
                      <a:pt x="2585" y="2006"/>
                      <a:pt x="2585" y="1294"/>
                    </a:cubicBezTo>
                    <a:cubicBezTo>
                      <a:pt x="2585" y="579"/>
                      <a:pt x="2004" y="1"/>
                      <a:pt x="1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4" name="Google Shape;284;p26"/>
            <p:cNvSpPr/>
            <p:nvPr/>
          </p:nvSpPr>
          <p:spPr>
            <a:xfrm flipH="1">
              <a:off x="2276010" y="4414483"/>
              <a:ext cx="278909" cy="184332"/>
            </a:xfrm>
            <a:custGeom>
              <a:avLst/>
              <a:gdLst/>
              <a:ahLst/>
              <a:cxnLst/>
              <a:rect l="l" t="t" r="r" b="b"/>
              <a:pathLst>
                <a:path w="1790" h="1183" extrusionOk="0">
                  <a:moveTo>
                    <a:pt x="1467" y="1"/>
                  </a:moveTo>
                  <a:lnTo>
                    <a:pt x="820" y="246"/>
                  </a:lnTo>
                  <a:lnTo>
                    <a:pt x="0" y="1183"/>
                  </a:lnTo>
                  <a:lnTo>
                    <a:pt x="1790" y="696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>
            <a:spLocks noGrp="1"/>
          </p:cNvSpPr>
          <p:nvPr>
            <p:ph type="ctrTitle"/>
          </p:nvPr>
        </p:nvSpPr>
        <p:spPr>
          <a:xfrm>
            <a:off x="1676700" y="4197000"/>
            <a:ext cx="5790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sz="2400" b="1" dirty="0" err="1"/>
              <a:t>Turkey</a:t>
            </a:r>
            <a:endParaRPr sz="2400" b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7396AECA-DBEF-4890-ABB5-EF9352343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0954" y="323930"/>
            <a:ext cx="6341718" cy="38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082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"/>
          <p:cNvSpPr txBox="1">
            <a:spLocks noGrp="1"/>
          </p:cNvSpPr>
          <p:nvPr>
            <p:ph type="title"/>
          </p:nvPr>
        </p:nvSpPr>
        <p:spPr>
          <a:xfrm>
            <a:off x="2260800" y="483900"/>
            <a:ext cx="4622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dirty="0"/>
              <a:t>Activities by days</a:t>
            </a:r>
            <a:endParaRPr dirty="0">
              <a:latin typeface="Advent Pro SemiBold"/>
              <a:ea typeface="Advent Pro SemiBold"/>
              <a:cs typeface="Advent Pro SemiBold"/>
              <a:sym typeface="Advent Pro SemiBold"/>
            </a:endParaRPr>
          </a:p>
        </p:txBody>
      </p:sp>
      <p:sp>
        <p:nvSpPr>
          <p:cNvPr id="332" name="Google Shape;332;p29"/>
          <p:cNvSpPr/>
          <p:nvPr/>
        </p:nvSpPr>
        <p:spPr>
          <a:xfrm rot="-5400000">
            <a:off x="3411000" y="1710025"/>
            <a:ext cx="1043400" cy="1043400"/>
          </a:xfrm>
          <a:prstGeom prst="teardrop">
            <a:avLst>
              <a:gd name="adj" fmla="val 100000"/>
            </a:avLst>
          </a:prstGeom>
          <a:gradFill>
            <a:gsLst>
              <a:gs pos="0">
                <a:srgbClr val="D4EBDE"/>
              </a:gs>
              <a:gs pos="100000">
                <a:srgbClr val="70CACD"/>
              </a:gs>
            </a:gsLst>
            <a:lin ang="5400700" scaled="0"/>
          </a:gradFill>
          <a:ln>
            <a:noFill/>
          </a:ln>
          <a:effectLst>
            <a:outerShdw blurRad="42863" dist="9525" dir="39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9"/>
          <p:cNvSpPr/>
          <p:nvPr/>
        </p:nvSpPr>
        <p:spPr>
          <a:xfrm rot="5400000" flipH="1">
            <a:off x="4683100" y="1710025"/>
            <a:ext cx="1043400" cy="1043400"/>
          </a:xfrm>
          <a:prstGeom prst="teardrop">
            <a:avLst>
              <a:gd name="adj" fmla="val 100000"/>
            </a:avLst>
          </a:prstGeom>
          <a:gradFill>
            <a:gsLst>
              <a:gs pos="0">
                <a:srgbClr val="FFF3C4"/>
              </a:gs>
              <a:gs pos="100000">
                <a:srgbClr val="FAD647"/>
              </a:gs>
            </a:gsLst>
            <a:lin ang="5400012" scaled="0"/>
          </a:gradFill>
          <a:ln>
            <a:noFill/>
          </a:ln>
          <a:effectLst>
            <a:outerShdw blurRad="42863" dist="9525" dir="39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9"/>
          <p:cNvSpPr/>
          <p:nvPr/>
        </p:nvSpPr>
        <p:spPr>
          <a:xfrm rot="5400000">
            <a:off x="4575487" y="2982025"/>
            <a:ext cx="1043400" cy="1043400"/>
          </a:xfrm>
          <a:prstGeom prst="teardrop">
            <a:avLst>
              <a:gd name="adj" fmla="val 100000"/>
            </a:avLst>
          </a:prstGeom>
          <a:gradFill>
            <a:gsLst>
              <a:gs pos="0">
                <a:srgbClr val="EEC9C3"/>
              </a:gs>
              <a:gs pos="100000">
                <a:srgbClr val="FF8C8C"/>
              </a:gs>
            </a:gsLst>
            <a:lin ang="5400700" scaled="0"/>
          </a:gradFill>
          <a:ln>
            <a:noFill/>
          </a:ln>
          <a:effectLst>
            <a:outerShdw blurRad="42863" dist="9525" dir="39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9"/>
          <p:cNvSpPr/>
          <p:nvPr/>
        </p:nvSpPr>
        <p:spPr>
          <a:xfrm rot="-5400000" flipH="1">
            <a:off x="3411000" y="2982025"/>
            <a:ext cx="1043400" cy="1043400"/>
          </a:xfrm>
          <a:prstGeom prst="teardrop">
            <a:avLst>
              <a:gd name="adj" fmla="val 100000"/>
            </a:avLst>
          </a:prstGeom>
          <a:gradFill>
            <a:gsLst>
              <a:gs pos="0">
                <a:srgbClr val="7E719E"/>
              </a:gs>
              <a:gs pos="100000">
                <a:srgbClr val="423A64"/>
              </a:gs>
            </a:gsLst>
            <a:lin ang="5400700" scaled="0"/>
          </a:gradFill>
          <a:ln>
            <a:noFill/>
          </a:ln>
          <a:effectLst>
            <a:outerShdw blurRad="42863" dist="9525" dir="39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9"/>
          <p:cNvSpPr txBox="1"/>
          <p:nvPr/>
        </p:nvSpPr>
        <p:spPr>
          <a:xfrm>
            <a:off x="-134348" y="1128508"/>
            <a:ext cx="3483042" cy="144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ct val="150000"/>
              </a:lnSpc>
              <a:spcAft>
                <a:spcPts val="1600"/>
              </a:spcAft>
            </a:pPr>
            <a:r>
              <a:rPr lang="en-US" sz="1300" b="1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Icebreaking games </a:t>
            </a: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and </a:t>
            </a:r>
            <a:r>
              <a:rPr lang="en-US" sz="1300" dirty="0" err="1" smtClean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orienta</a:t>
            </a:r>
            <a:r>
              <a:rPr lang="hr-HR" sz="1300" dirty="0" smtClean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t</a:t>
            </a:r>
            <a:r>
              <a:rPr lang="en-US" sz="1300" dirty="0" smtClean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ion </a:t>
            </a: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at </a:t>
            </a:r>
            <a:r>
              <a:rPr lang="en-US" sz="1300" dirty="0" smtClean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school</a:t>
            </a:r>
            <a:endParaRPr lang="hr-HR" sz="1300" dirty="0">
              <a:solidFill>
                <a:srgbClr val="1F1A33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lvl="0" algn="r">
              <a:lnSpc>
                <a:spcPct val="150000"/>
              </a:lnSpc>
              <a:spcAft>
                <a:spcPts val="1600"/>
              </a:spcAft>
            </a:pPr>
            <a:r>
              <a:rPr lang="en-US" sz="1300" b="1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Meeting school staff</a:t>
            </a: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, Mayor and local authorities</a:t>
            </a:r>
          </a:p>
        </p:txBody>
      </p:sp>
      <p:sp>
        <p:nvSpPr>
          <p:cNvPr id="337" name="Google Shape;337;p29"/>
          <p:cNvSpPr txBox="1"/>
          <p:nvPr/>
        </p:nvSpPr>
        <p:spPr>
          <a:xfrm>
            <a:off x="-134348" y="2982025"/>
            <a:ext cx="3483042" cy="186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ct val="150000"/>
              </a:lnSpc>
              <a:spcAft>
                <a:spcPts val="1600"/>
              </a:spcAft>
            </a:pP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Staying in bungalows and activities in adventure park in </a:t>
            </a:r>
            <a:r>
              <a:rPr lang="en-US" sz="1300" dirty="0" err="1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Denizli</a:t>
            </a:r>
            <a:endParaRPr lang="hr-HR" sz="1300" dirty="0">
              <a:solidFill>
                <a:srgbClr val="1F1A33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lvl="0" algn="r">
              <a:lnSpc>
                <a:spcPct val="150000"/>
              </a:lnSpc>
              <a:spcAft>
                <a:spcPts val="1600"/>
              </a:spcAft>
            </a:pPr>
            <a:r>
              <a:rPr lang="en-US" sz="1300" b="1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Workshops </a:t>
            </a: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on video editing in international groups</a:t>
            </a:r>
          </a:p>
        </p:txBody>
      </p:sp>
      <p:sp>
        <p:nvSpPr>
          <p:cNvPr id="340" name="Google Shape;340;p29"/>
          <p:cNvSpPr txBox="1"/>
          <p:nvPr/>
        </p:nvSpPr>
        <p:spPr>
          <a:xfrm>
            <a:off x="5726500" y="1077258"/>
            <a:ext cx="3163401" cy="221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1600"/>
              </a:spcAft>
            </a:pPr>
            <a:r>
              <a:rPr lang="en-US" sz="1300" b="1" dirty="0" smtClean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Outdoor </a:t>
            </a:r>
            <a:r>
              <a:rPr lang="en-US" sz="1300" b="1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Activity</a:t>
            </a: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: Taking photos and videos to collect material for video editing in </a:t>
            </a:r>
            <a:r>
              <a:rPr lang="en-US" sz="1300" dirty="0" err="1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Pamukkale</a:t>
            </a: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.</a:t>
            </a:r>
            <a:endParaRPr lang="hr-HR" sz="1300" dirty="0">
              <a:solidFill>
                <a:srgbClr val="1F1A33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lvl="0">
              <a:lnSpc>
                <a:spcPct val="150000"/>
              </a:lnSpc>
              <a:spcAft>
                <a:spcPts val="1600"/>
              </a:spcAft>
            </a:pP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Taking photos and videos from a drone</a:t>
            </a:r>
            <a:endParaRPr sz="1300" dirty="0">
              <a:solidFill>
                <a:srgbClr val="1F1A33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245372-D54F-4C28-B16E-51EDD9660758}"/>
              </a:ext>
            </a:extLst>
          </p:cNvPr>
          <p:cNvSpPr txBox="1"/>
          <p:nvPr/>
        </p:nvSpPr>
        <p:spPr>
          <a:xfrm>
            <a:off x="3592178" y="1989651"/>
            <a:ext cx="74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/>
              <a:t>1st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B78A23E-8D51-4F4F-9317-3D9A353E7D29}"/>
              </a:ext>
            </a:extLst>
          </p:cNvPr>
          <p:cNvSpPr txBox="1"/>
          <p:nvPr/>
        </p:nvSpPr>
        <p:spPr>
          <a:xfrm>
            <a:off x="3615705" y="3301402"/>
            <a:ext cx="74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/>
              <a:t>2nd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02556E3-0CEC-4228-BDD0-EF9D86214409}"/>
              </a:ext>
            </a:extLst>
          </p:cNvPr>
          <p:cNvSpPr txBox="1"/>
          <p:nvPr/>
        </p:nvSpPr>
        <p:spPr>
          <a:xfrm>
            <a:off x="4874691" y="1983980"/>
            <a:ext cx="74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/>
              <a:t>3rd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D1F31B3-670E-4797-A826-E23235B2D6F6}"/>
              </a:ext>
            </a:extLst>
          </p:cNvPr>
          <p:cNvSpPr txBox="1"/>
          <p:nvPr/>
        </p:nvSpPr>
        <p:spPr>
          <a:xfrm>
            <a:off x="4832702" y="3300750"/>
            <a:ext cx="74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/>
              <a:t>4th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48042A-13C3-4882-941B-873F4D2DE7F4}"/>
              </a:ext>
            </a:extLst>
          </p:cNvPr>
          <p:cNvSpPr txBox="1"/>
          <p:nvPr/>
        </p:nvSpPr>
        <p:spPr>
          <a:xfrm>
            <a:off x="5726500" y="3188187"/>
            <a:ext cx="2653038" cy="102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Roboto Slab" panose="020B0604020202020204" charset="0"/>
                <a:ea typeface="Roboto Slab" panose="020B0604020202020204" charset="0"/>
              </a:rPr>
              <a:t>Visiting </a:t>
            </a:r>
            <a:r>
              <a:rPr lang="en-US" b="1" dirty="0" err="1">
                <a:latin typeface="Roboto Slab" panose="020B0604020202020204" charset="0"/>
                <a:ea typeface="Roboto Slab" panose="020B0604020202020204" charset="0"/>
              </a:rPr>
              <a:t>Kuşadası</a:t>
            </a:r>
            <a:r>
              <a:rPr lang="en-US" b="1" dirty="0">
                <a:latin typeface="Roboto Slab" panose="020B0604020202020204" charset="0"/>
                <a:ea typeface="Roboto Slab" panose="020B0604020202020204" charset="0"/>
              </a:rPr>
              <a:t> and Ephesus</a:t>
            </a:r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 to take photos for the Project</a:t>
            </a:r>
          </a:p>
        </p:txBody>
      </p:sp>
    </p:spTree>
    <p:extLst>
      <p:ext uri="{BB962C8B-B14F-4D97-AF65-F5344CB8AC3E}">
        <p14:creationId xmlns:p14="http://schemas.microsoft.com/office/powerpoint/2010/main" val="4206605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nizli Province 2021: Best of Denizli Province Tourism - Tripadvisor">
            <a:extLst>
              <a:ext uri="{FF2B5EF4-FFF2-40B4-BE49-F238E27FC236}">
                <a16:creationId xmlns:a16="http://schemas.microsoft.com/office/drawing/2014/main" xmlns="" id="{0FD59B3A-6147-40E4-9F91-9653AF808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904" y="2769631"/>
            <a:ext cx="3982431" cy="217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amukkale and Hierapolis - see the Cotton Castle without the crowd">
            <a:extLst>
              <a:ext uri="{FF2B5EF4-FFF2-40B4-BE49-F238E27FC236}">
                <a16:creationId xmlns:a16="http://schemas.microsoft.com/office/drawing/2014/main" xmlns="" id="{F0122DAD-E2CE-4817-A3E5-3C4D66552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5" y="603464"/>
            <a:ext cx="3332835" cy="385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urkey boat tour to Kusadasi and Ephesus | Greeka">
            <a:extLst>
              <a:ext uri="{FF2B5EF4-FFF2-40B4-BE49-F238E27FC236}">
                <a16:creationId xmlns:a16="http://schemas.microsoft.com/office/drawing/2014/main" xmlns="" id="{C8F4EEA2-73CF-43B9-906C-04DE3D19F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904" y="258661"/>
            <a:ext cx="3982431" cy="227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859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>
            <a:spLocks noGrp="1"/>
          </p:cNvSpPr>
          <p:nvPr>
            <p:ph type="ctrTitle"/>
          </p:nvPr>
        </p:nvSpPr>
        <p:spPr>
          <a:xfrm>
            <a:off x="1676700" y="4197000"/>
            <a:ext cx="5790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sz="2400" b="1" dirty="0"/>
              <a:t>Portugal</a:t>
            </a:r>
            <a:endParaRPr sz="2400" b="1" dirty="0"/>
          </a:p>
        </p:txBody>
      </p:sp>
      <p:pic>
        <p:nvPicPr>
          <p:cNvPr id="6146" name="Picture 2" descr="Zastava Portugala - Wikiwand">
            <a:extLst>
              <a:ext uri="{FF2B5EF4-FFF2-40B4-BE49-F238E27FC236}">
                <a16:creationId xmlns:a16="http://schemas.microsoft.com/office/drawing/2014/main" xmlns="" id="{F9DE129D-20E6-4E96-BACA-D6B718268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87" y="149016"/>
            <a:ext cx="7003625" cy="398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39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"/>
          <p:cNvSpPr txBox="1">
            <a:spLocks noGrp="1"/>
          </p:cNvSpPr>
          <p:nvPr>
            <p:ph type="title"/>
          </p:nvPr>
        </p:nvSpPr>
        <p:spPr>
          <a:xfrm>
            <a:off x="2260800" y="483900"/>
            <a:ext cx="4622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dirty="0"/>
              <a:t>Activities by days</a:t>
            </a:r>
            <a:endParaRPr dirty="0">
              <a:latin typeface="Advent Pro SemiBold"/>
              <a:ea typeface="Advent Pro SemiBold"/>
              <a:cs typeface="Advent Pro SemiBold"/>
              <a:sym typeface="Advent Pro SemiBold"/>
            </a:endParaRPr>
          </a:p>
        </p:txBody>
      </p:sp>
      <p:sp>
        <p:nvSpPr>
          <p:cNvPr id="332" name="Google Shape;332;p29"/>
          <p:cNvSpPr/>
          <p:nvPr/>
        </p:nvSpPr>
        <p:spPr>
          <a:xfrm rot="-5400000">
            <a:off x="3411000" y="1710025"/>
            <a:ext cx="1043400" cy="1043400"/>
          </a:xfrm>
          <a:prstGeom prst="teardrop">
            <a:avLst>
              <a:gd name="adj" fmla="val 100000"/>
            </a:avLst>
          </a:prstGeom>
          <a:gradFill>
            <a:gsLst>
              <a:gs pos="0">
                <a:srgbClr val="D4EBDE"/>
              </a:gs>
              <a:gs pos="100000">
                <a:srgbClr val="70CACD"/>
              </a:gs>
            </a:gsLst>
            <a:lin ang="5400700" scaled="0"/>
          </a:gradFill>
          <a:ln>
            <a:noFill/>
          </a:ln>
          <a:effectLst>
            <a:outerShdw blurRad="42863" dist="9525" dir="39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9"/>
          <p:cNvSpPr/>
          <p:nvPr/>
        </p:nvSpPr>
        <p:spPr>
          <a:xfrm rot="5400000" flipH="1">
            <a:off x="4683100" y="1710025"/>
            <a:ext cx="1043400" cy="1043400"/>
          </a:xfrm>
          <a:prstGeom prst="teardrop">
            <a:avLst>
              <a:gd name="adj" fmla="val 100000"/>
            </a:avLst>
          </a:prstGeom>
          <a:gradFill>
            <a:gsLst>
              <a:gs pos="0">
                <a:srgbClr val="FFF3C4"/>
              </a:gs>
              <a:gs pos="100000">
                <a:srgbClr val="FAD647"/>
              </a:gs>
            </a:gsLst>
            <a:lin ang="5400012" scaled="0"/>
          </a:gradFill>
          <a:ln>
            <a:noFill/>
          </a:ln>
          <a:effectLst>
            <a:outerShdw blurRad="42863" dist="9525" dir="39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9"/>
          <p:cNvSpPr/>
          <p:nvPr/>
        </p:nvSpPr>
        <p:spPr>
          <a:xfrm rot="5400000">
            <a:off x="4575487" y="2982025"/>
            <a:ext cx="1043400" cy="1043400"/>
          </a:xfrm>
          <a:prstGeom prst="teardrop">
            <a:avLst>
              <a:gd name="adj" fmla="val 100000"/>
            </a:avLst>
          </a:prstGeom>
          <a:gradFill>
            <a:gsLst>
              <a:gs pos="0">
                <a:srgbClr val="EEC9C3"/>
              </a:gs>
              <a:gs pos="100000">
                <a:srgbClr val="FF8C8C"/>
              </a:gs>
            </a:gsLst>
            <a:lin ang="5400700" scaled="0"/>
          </a:gradFill>
          <a:ln>
            <a:noFill/>
          </a:ln>
          <a:effectLst>
            <a:outerShdw blurRad="42863" dist="9525" dir="39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9"/>
          <p:cNvSpPr/>
          <p:nvPr/>
        </p:nvSpPr>
        <p:spPr>
          <a:xfrm rot="-5400000" flipH="1">
            <a:off x="3411000" y="2982025"/>
            <a:ext cx="1043400" cy="1043400"/>
          </a:xfrm>
          <a:prstGeom prst="teardrop">
            <a:avLst>
              <a:gd name="adj" fmla="val 100000"/>
            </a:avLst>
          </a:prstGeom>
          <a:gradFill>
            <a:gsLst>
              <a:gs pos="0">
                <a:srgbClr val="7E719E"/>
              </a:gs>
              <a:gs pos="100000">
                <a:srgbClr val="423A64"/>
              </a:gs>
            </a:gsLst>
            <a:lin ang="5400700" scaled="0"/>
          </a:gradFill>
          <a:ln>
            <a:noFill/>
          </a:ln>
          <a:effectLst>
            <a:outerShdw blurRad="42863" dist="9525" dir="39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9"/>
          <p:cNvSpPr txBox="1"/>
          <p:nvPr/>
        </p:nvSpPr>
        <p:spPr>
          <a:xfrm>
            <a:off x="-134348" y="1128508"/>
            <a:ext cx="3483042" cy="144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ct val="150000"/>
              </a:lnSpc>
              <a:spcAft>
                <a:spcPts val="1600"/>
              </a:spcAft>
            </a:pPr>
            <a:r>
              <a:rPr lang="en-US" sz="1300" b="1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LET ́S START</a:t>
            </a:r>
            <a:r>
              <a:rPr lang="hr-HR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- </a:t>
            </a:r>
            <a:r>
              <a:rPr lang="en-US" sz="1300" b="1" dirty="0" smtClean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GAME </a:t>
            </a:r>
            <a:r>
              <a:rPr lang="en-US" sz="1300" b="1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ELEMENTS AND THEIR PEDAGOGICAL ROLE</a:t>
            </a:r>
            <a:endParaRPr lang="hr-HR" sz="1300" b="1" dirty="0">
              <a:solidFill>
                <a:srgbClr val="1F1A33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337" name="Google Shape;337;p29"/>
          <p:cNvSpPr txBox="1"/>
          <p:nvPr/>
        </p:nvSpPr>
        <p:spPr>
          <a:xfrm>
            <a:off x="-134348" y="2982025"/>
            <a:ext cx="3483042" cy="186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ct val="150000"/>
              </a:lnSpc>
              <a:spcAft>
                <a:spcPts val="1600"/>
              </a:spcAft>
            </a:pPr>
            <a:r>
              <a:rPr lang="en-US" sz="1300" b="1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ONLINE GAMIFICATION STRATEGIES</a:t>
            </a:r>
            <a:r>
              <a:rPr lang="hr-HR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: </a:t>
            </a:r>
            <a:r>
              <a:rPr lang="hr-HR" sz="1300" dirty="0" err="1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Discussion</a:t>
            </a:r>
            <a:r>
              <a:rPr lang="hr-HR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</a:t>
            </a:r>
            <a:r>
              <a:rPr lang="hr-HR" sz="1300" dirty="0" err="1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boards</a:t>
            </a:r>
            <a:r>
              <a:rPr lang="hr-HR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, </a:t>
            </a:r>
            <a:r>
              <a:rPr lang="hr-HR" sz="1300" dirty="0" err="1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Quizzes</a:t>
            </a:r>
            <a:endParaRPr lang="hr-HR" sz="1300" dirty="0">
              <a:solidFill>
                <a:srgbClr val="1F1A33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lvl="0" algn="r">
              <a:lnSpc>
                <a:spcPct val="150000"/>
              </a:lnSpc>
              <a:spcAft>
                <a:spcPts val="1600"/>
              </a:spcAft>
            </a:pPr>
            <a:r>
              <a:rPr lang="en-US" sz="1300" b="1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IN-CLASS GAMIFICATION STRATEGIES</a:t>
            </a:r>
          </a:p>
        </p:txBody>
      </p:sp>
      <p:sp>
        <p:nvSpPr>
          <p:cNvPr id="340" name="Google Shape;340;p29"/>
          <p:cNvSpPr txBox="1"/>
          <p:nvPr/>
        </p:nvSpPr>
        <p:spPr>
          <a:xfrm>
            <a:off x="5726500" y="1077258"/>
            <a:ext cx="3163401" cy="221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1600"/>
              </a:spcAft>
            </a:pPr>
            <a:r>
              <a:rPr lang="hr-HR" sz="1300" b="1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OUT-OF-CLASS GAMIFICATION STRATEGIES</a:t>
            </a:r>
            <a:r>
              <a:rPr lang="hr-HR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: Game-</a:t>
            </a:r>
            <a:r>
              <a:rPr lang="hr-HR" sz="1300" dirty="0" err="1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based</a:t>
            </a:r>
            <a:r>
              <a:rPr lang="hr-HR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</a:t>
            </a:r>
            <a:r>
              <a:rPr lang="hr-HR" sz="1300" dirty="0" err="1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learning</a:t>
            </a:r>
            <a:r>
              <a:rPr lang="hr-HR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</a:t>
            </a:r>
            <a:r>
              <a:rPr lang="hr-HR" sz="1300" dirty="0" err="1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environments</a:t>
            </a:r>
            <a:endParaRPr lang="hr-HR" sz="1300" dirty="0">
              <a:solidFill>
                <a:srgbClr val="1F1A33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lvl="0">
              <a:lnSpc>
                <a:spcPct val="150000"/>
              </a:lnSpc>
              <a:spcAft>
                <a:spcPts val="1600"/>
              </a:spcAft>
            </a:pPr>
            <a:r>
              <a:rPr lang="en-US" sz="1300" b="1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GAME-BASED LEARNING TOOLS AND APPS:</a:t>
            </a: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for</a:t>
            </a:r>
            <a:r>
              <a:rPr lang="hr-HR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example </a:t>
            </a:r>
            <a:r>
              <a:rPr lang="en-US" sz="1300" dirty="0" err="1" smtClean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Duolingo</a:t>
            </a:r>
            <a:r>
              <a:rPr lang="en-US" sz="1300" dirty="0" smtClean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; Minecraft; </a:t>
            </a: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Second Life</a:t>
            </a:r>
            <a:r>
              <a:rPr lang="hr-HR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…</a:t>
            </a:r>
            <a:endParaRPr sz="1300" dirty="0">
              <a:solidFill>
                <a:srgbClr val="1F1A33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245372-D54F-4C28-B16E-51EDD9660758}"/>
              </a:ext>
            </a:extLst>
          </p:cNvPr>
          <p:cNvSpPr txBox="1"/>
          <p:nvPr/>
        </p:nvSpPr>
        <p:spPr>
          <a:xfrm>
            <a:off x="3592178" y="1989651"/>
            <a:ext cx="74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/>
              <a:t>1st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B78A23E-8D51-4F4F-9317-3D9A353E7D29}"/>
              </a:ext>
            </a:extLst>
          </p:cNvPr>
          <p:cNvSpPr txBox="1"/>
          <p:nvPr/>
        </p:nvSpPr>
        <p:spPr>
          <a:xfrm>
            <a:off x="3615705" y="3301402"/>
            <a:ext cx="74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/>
              <a:t>2nd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02556E3-0CEC-4228-BDD0-EF9D86214409}"/>
              </a:ext>
            </a:extLst>
          </p:cNvPr>
          <p:cNvSpPr txBox="1"/>
          <p:nvPr/>
        </p:nvSpPr>
        <p:spPr>
          <a:xfrm>
            <a:off x="4874691" y="1983980"/>
            <a:ext cx="74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/>
              <a:t>3rd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D1F31B3-670E-4797-A826-E23235B2D6F6}"/>
              </a:ext>
            </a:extLst>
          </p:cNvPr>
          <p:cNvSpPr txBox="1"/>
          <p:nvPr/>
        </p:nvSpPr>
        <p:spPr>
          <a:xfrm>
            <a:off x="4832702" y="3300750"/>
            <a:ext cx="74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/>
              <a:t>4th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48042A-13C3-4882-941B-873F4D2DE7F4}"/>
              </a:ext>
            </a:extLst>
          </p:cNvPr>
          <p:cNvSpPr txBox="1"/>
          <p:nvPr/>
        </p:nvSpPr>
        <p:spPr>
          <a:xfrm>
            <a:off x="5679087" y="3426970"/>
            <a:ext cx="2653038" cy="102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Roboto Slab" panose="020B0604020202020204" charset="0"/>
                <a:ea typeface="Roboto Slab" panose="020B0604020202020204" charset="0"/>
              </a:rPr>
              <a:t>GAMES WITHOUT FRONTIERS</a:t>
            </a:r>
            <a:r>
              <a:rPr lang="hr-HR" dirty="0">
                <a:latin typeface="Roboto Slab" panose="020B0604020202020204" charset="0"/>
                <a:ea typeface="Roboto Slab" panose="020B0604020202020204" charset="0"/>
              </a:rPr>
              <a:t>: </a:t>
            </a:r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Evaluation and assessment of the activities</a:t>
            </a:r>
          </a:p>
        </p:txBody>
      </p:sp>
    </p:spTree>
    <p:extLst>
      <p:ext uri="{BB962C8B-B14F-4D97-AF65-F5344CB8AC3E}">
        <p14:creationId xmlns:p14="http://schemas.microsoft.com/office/powerpoint/2010/main" val="3960770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History of Portugal in Guimarães - Guimaraes | FREETOUR.com">
            <a:extLst>
              <a:ext uri="{FF2B5EF4-FFF2-40B4-BE49-F238E27FC236}">
                <a16:creationId xmlns:a16="http://schemas.microsoft.com/office/drawing/2014/main" xmlns="" id="{10B9B452-BD72-426A-B64C-00871C485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75" y="1366096"/>
            <a:ext cx="4420730" cy="241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uimarães - Destination City Guides By In Your Pocket">
            <a:extLst>
              <a:ext uri="{FF2B5EF4-FFF2-40B4-BE49-F238E27FC236}">
                <a16:creationId xmlns:a16="http://schemas.microsoft.com/office/drawing/2014/main" xmlns="" id="{F05EB155-0D07-4410-9CFD-D96EE18AC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05" y="1366096"/>
            <a:ext cx="4097772" cy="241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745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1362;p51">
            <a:extLst>
              <a:ext uri="{FF2B5EF4-FFF2-40B4-BE49-F238E27FC236}">
                <a16:creationId xmlns:a16="http://schemas.microsoft.com/office/drawing/2014/main" xmlns="" id="{8FAB0CFD-3E16-4C54-A8B3-DD7E6B5D72A5}"/>
              </a:ext>
            </a:extLst>
          </p:cNvPr>
          <p:cNvGrpSpPr/>
          <p:nvPr/>
        </p:nvGrpSpPr>
        <p:grpSpPr>
          <a:xfrm>
            <a:off x="4111414" y="1388533"/>
            <a:ext cx="4468408" cy="3234723"/>
            <a:chOff x="5749265" y="3166956"/>
            <a:chExt cx="2672670" cy="1552901"/>
          </a:xfrm>
        </p:grpSpPr>
        <p:sp>
          <p:nvSpPr>
            <p:cNvPr id="24" name="Google Shape;1363;p51">
              <a:extLst>
                <a:ext uri="{FF2B5EF4-FFF2-40B4-BE49-F238E27FC236}">
                  <a16:creationId xmlns:a16="http://schemas.microsoft.com/office/drawing/2014/main" xmlns="" id="{187F880D-9092-4E42-8153-280107189B35}"/>
                </a:ext>
              </a:extLst>
            </p:cNvPr>
            <p:cNvSpPr/>
            <p:nvPr/>
          </p:nvSpPr>
          <p:spPr>
            <a:xfrm>
              <a:off x="5785608" y="3337345"/>
              <a:ext cx="2258102" cy="1378334"/>
            </a:xfrm>
            <a:custGeom>
              <a:avLst/>
              <a:gdLst/>
              <a:ahLst/>
              <a:cxnLst/>
              <a:rect l="l" t="t" r="r" b="b"/>
              <a:pathLst>
                <a:path w="57009" h="34798" extrusionOk="0">
                  <a:moveTo>
                    <a:pt x="34631" y="1"/>
                  </a:moveTo>
                  <a:cubicBezTo>
                    <a:pt x="24254" y="1"/>
                    <a:pt x="21254" y="7793"/>
                    <a:pt x="11207" y="12996"/>
                  </a:cubicBezTo>
                  <a:cubicBezTo>
                    <a:pt x="0" y="18794"/>
                    <a:pt x="799" y="30708"/>
                    <a:pt x="2566" y="34797"/>
                  </a:cubicBezTo>
                  <a:lnTo>
                    <a:pt x="55703" y="34797"/>
                  </a:lnTo>
                  <a:cubicBezTo>
                    <a:pt x="47555" y="21812"/>
                    <a:pt x="57009" y="3233"/>
                    <a:pt x="38528" y="326"/>
                  </a:cubicBezTo>
                  <a:cubicBezTo>
                    <a:pt x="37117" y="104"/>
                    <a:pt x="35825" y="1"/>
                    <a:pt x="34631" y="1"/>
                  </a:cubicBezTo>
                  <a:close/>
                </a:path>
              </a:pathLst>
            </a:custGeom>
            <a:gradFill>
              <a:gsLst>
                <a:gs pos="0">
                  <a:srgbClr val="EEC9C3"/>
                </a:gs>
                <a:gs pos="100000">
                  <a:srgbClr val="FF8C8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64;p51">
              <a:extLst>
                <a:ext uri="{FF2B5EF4-FFF2-40B4-BE49-F238E27FC236}">
                  <a16:creationId xmlns:a16="http://schemas.microsoft.com/office/drawing/2014/main" xmlns="" id="{809CD3F7-33A2-4007-9DF6-1DB85F0E8D94}"/>
                </a:ext>
              </a:extLst>
            </p:cNvPr>
            <p:cNvSpPr/>
            <p:nvPr/>
          </p:nvSpPr>
          <p:spPr>
            <a:xfrm>
              <a:off x="6336852" y="3223413"/>
              <a:ext cx="649649" cy="1492291"/>
            </a:xfrm>
            <a:custGeom>
              <a:avLst/>
              <a:gdLst/>
              <a:ahLst/>
              <a:cxnLst/>
              <a:rect l="l" t="t" r="r" b="b"/>
              <a:pathLst>
                <a:path w="12980" h="29816" extrusionOk="0">
                  <a:moveTo>
                    <a:pt x="6570" y="0"/>
                  </a:moveTo>
                  <a:lnTo>
                    <a:pt x="12" y="3861"/>
                  </a:lnTo>
                  <a:lnTo>
                    <a:pt x="12" y="3861"/>
                  </a:lnTo>
                  <a:cubicBezTo>
                    <a:pt x="5" y="3849"/>
                    <a:pt x="1" y="3842"/>
                    <a:pt x="0" y="3841"/>
                  </a:cubicBezTo>
                  <a:lnTo>
                    <a:pt x="0" y="3841"/>
                  </a:lnTo>
                  <a:lnTo>
                    <a:pt x="11" y="3861"/>
                  </a:lnTo>
                  <a:lnTo>
                    <a:pt x="12" y="3861"/>
                  </a:lnTo>
                  <a:lnTo>
                    <a:pt x="12" y="3861"/>
                  </a:lnTo>
                  <a:cubicBezTo>
                    <a:pt x="139" y="4090"/>
                    <a:pt x="1327" y="6288"/>
                    <a:pt x="2546" y="10458"/>
                  </a:cubicBezTo>
                  <a:cubicBezTo>
                    <a:pt x="3694" y="14389"/>
                    <a:pt x="5097" y="20895"/>
                    <a:pt x="5366" y="29815"/>
                  </a:cubicBezTo>
                  <a:lnTo>
                    <a:pt x="12980" y="29815"/>
                  </a:lnTo>
                  <a:cubicBezTo>
                    <a:pt x="12429" y="10176"/>
                    <a:pt x="6812" y="409"/>
                    <a:pt x="6570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65;p51">
              <a:extLst>
                <a:ext uri="{FF2B5EF4-FFF2-40B4-BE49-F238E27FC236}">
                  <a16:creationId xmlns:a16="http://schemas.microsoft.com/office/drawing/2014/main" xmlns="" id="{8DDBDE55-755D-42FF-981A-E72F34723DCA}"/>
                </a:ext>
              </a:extLst>
            </p:cNvPr>
            <p:cNvSpPr/>
            <p:nvPr/>
          </p:nvSpPr>
          <p:spPr>
            <a:xfrm>
              <a:off x="6527392" y="3383172"/>
              <a:ext cx="293593" cy="1336685"/>
            </a:xfrm>
            <a:custGeom>
              <a:avLst/>
              <a:gdLst/>
              <a:ahLst/>
              <a:cxnLst/>
              <a:rect l="l" t="t" r="r" b="b"/>
              <a:pathLst>
                <a:path w="5866" h="26707" extrusionOk="0">
                  <a:moveTo>
                    <a:pt x="97" y="0"/>
                  </a:moveTo>
                  <a:cubicBezTo>
                    <a:pt x="84" y="0"/>
                    <a:pt x="70" y="4"/>
                    <a:pt x="58" y="11"/>
                  </a:cubicBezTo>
                  <a:cubicBezTo>
                    <a:pt x="17" y="31"/>
                    <a:pt x="0" y="82"/>
                    <a:pt x="24" y="122"/>
                  </a:cubicBezTo>
                  <a:cubicBezTo>
                    <a:pt x="64" y="195"/>
                    <a:pt x="3996" y="7672"/>
                    <a:pt x="5698" y="26630"/>
                  </a:cubicBezTo>
                  <a:cubicBezTo>
                    <a:pt x="5701" y="26674"/>
                    <a:pt x="5738" y="26707"/>
                    <a:pt x="5778" y="26707"/>
                  </a:cubicBezTo>
                  <a:cubicBezTo>
                    <a:pt x="5782" y="26707"/>
                    <a:pt x="5785" y="26707"/>
                    <a:pt x="5789" y="26704"/>
                  </a:cubicBezTo>
                  <a:cubicBezTo>
                    <a:pt x="5832" y="26701"/>
                    <a:pt x="5865" y="26660"/>
                    <a:pt x="5862" y="26617"/>
                  </a:cubicBezTo>
                  <a:cubicBezTo>
                    <a:pt x="4973" y="16689"/>
                    <a:pt x="3476" y="9995"/>
                    <a:pt x="2374" y="6131"/>
                  </a:cubicBezTo>
                  <a:cubicBezTo>
                    <a:pt x="1179" y="1935"/>
                    <a:pt x="182" y="62"/>
                    <a:pt x="172" y="45"/>
                  </a:cubicBezTo>
                  <a:cubicBezTo>
                    <a:pt x="156" y="17"/>
                    <a:pt x="127" y="0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66;p51">
              <a:extLst>
                <a:ext uri="{FF2B5EF4-FFF2-40B4-BE49-F238E27FC236}">
                  <a16:creationId xmlns:a16="http://schemas.microsoft.com/office/drawing/2014/main" xmlns="" id="{50DF2B7B-DACE-42D1-9461-531FDAD50BE9}"/>
                </a:ext>
              </a:extLst>
            </p:cNvPr>
            <p:cNvSpPr/>
            <p:nvPr/>
          </p:nvSpPr>
          <p:spPr>
            <a:xfrm>
              <a:off x="6933197" y="4478417"/>
              <a:ext cx="81531" cy="192242"/>
            </a:xfrm>
            <a:custGeom>
              <a:avLst/>
              <a:gdLst/>
              <a:ahLst/>
              <a:cxnLst/>
              <a:rect l="l" t="t" r="r" b="b"/>
              <a:pathLst>
                <a:path w="1629" h="3841" extrusionOk="0">
                  <a:moveTo>
                    <a:pt x="1629" y="0"/>
                  </a:moveTo>
                  <a:lnTo>
                    <a:pt x="182" y="913"/>
                  </a:lnTo>
                  <a:cubicBezTo>
                    <a:pt x="1" y="2975"/>
                    <a:pt x="1" y="3807"/>
                    <a:pt x="1" y="3807"/>
                  </a:cubicBezTo>
                  <a:lnTo>
                    <a:pt x="884" y="384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FA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67;p51">
              <a:extLst>
                <a:ext uri="{FF2B5EF4-FFF2-40B4-BE49-F238E27FC236}">
                  <a16:creationId xmlns:a16="http://schemas.microsoft.com/office/drawing/2014/main" xmlns="" id="{682AE9A6-B685-4BC0-83C6-8C616180EA51}"/>
                </a:ext>
              </a:extLst>
            </p:cNvPr>
            <p:cNvSpPr/>
            <p:nvPr/>
          </p:nvSpPr>
          <p:spPr>
            <a:xfrm>
              <a:off x="6852867" y="4668957"/>
              <a:ext cx="129429" cy="46747"/>
            </a:xfrm>
            <a:custGeom>
              <a:avLst/>
              <a:gdLst/>
              <a:ahLst/>
              <a:cxnLst/>
              <a:rect l="l" t="t" r="r" b="b"/>
              <a:pathLst>
                <a:path w="2586" h="934" extrusionOk="0">
                  <a:moveTo>
                    <a:pt x="1606" y="0"/>
                  </a:moveTo>
                  <a:lnTo>
                    <a:pt x="1" y="933"/>
                  </a:lnTo>
                  <a:lnTo>
                    <a:pt x="2585" y="933"/>
                  </a:lnTo>
                  <a:lnTo>
                    <a:pt x="2489" y="34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68;p51">
              <a:extLst>
                <a:ext uri="{FF2B5EF4-FFF2-40B4-BE49-F238E27FC236}">
                  <a16:creationId xmlns:a16="http://schemas.microsoft.com/office/drawing/2014/main" xmlns="" id="{C45DA398-A151-46D7-B312-F3F2724D81B6}"/>
                </a:ext>
              </a:extLst>
            </p:cNvPr>
            <p:cNvSpPr/>
            <p:nvPr/>
          </p:nvSpPr>
          <p:spPr>
            <a:xfrm>
              <a:off x="7133848" y="3343183"/>
              <a:ext cx="910710" cy="1372521"/>
            </a:xfrm>
            <a:custGeom>
              <a:avLst/>
              <a:gdLst/>
              <a:ahLst/>
              <a:cxnLst/>
              <a:rect l="l" t="t" r="r" b="b"/>
              <a:pathLst>
                <a:path w="18196" h="27423" extrusionOk="0">
                  <a:moveTo>
                    <a:pt x="12452" y="1"/>
                  </a:moveTo>
                  <a:cubicBezTo>
                    <a:pt x="12320" y="148"/>
                    <a:pt x="9249" y="3697"/>
                    <a:pt x="6201" y="8841"/>
                  </a:cubicBezTo>
                  <a:cubicBezTo>
                    <a:pt x="2185" y="15612"/>
                    <a:pt x="104" y="21856"/>
                    <a:pt x="0" y="27422"/>
                  </a:cubicBezTo>
                  <a:lnTo>
                    <a:pt x="7611" y="27422"/>
                  </a:lnTo>
                  <a:cubicBezTo>
                    <a:pt x="7886" y="17011"/>
                    <a:pt x="18089" y="5111"/>
                    <a:pt x="18196" y="4990"/>
                  </a:cubicBezTo>
                  <a:lnTo>
                    <a:pt x="15322" y="2495"/>
                  </a:lnTo>
                  <a:lnTo>
                    <a:pt x="12452" y="1"/>
                  </a:lnTo>
                  <a:close/>
                </a:path>
              </a:pathLst>
            </a:custGeom>
            <a:gradFill>
              <a:gsLst>
                <a:gs pos="0">
                  <a:srgbClr val="7E719E"/>
                </a:gs>
                <a:gs pos="100000">
                  <a:srgbClr val="423A6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69;p51">
              <a:extLst>
                <a:ext uri="{FF2B5EF4-FFF2-40B4-BE49-F238E27FC236}">
                  <a16:creationId xmlns:a16="http://schemas.microsoft.com/office/drawing/2014/main" xmlns="" id="{9DB82CF2-E8AD-4934-AB4A-8E871F2656D9}"/>
                </a:ext>
              </a:extLst>
            </p:cNvPr>
            <p:cNvSpPr/>
            <p:nvPr/>
          </p:nvSpPr>
          <p:spPr>
            <a:xfrm>
              <a:off x="7298662" y="3555144"/>
              <a:ext cx="537037" cy="1164714"/>
            </a:xfrm>
            <a:custGeom>
              <a:avLst/>
              <a:gdLst/>
              <a:ahLst/>
              <a:cxnLst/>
              <a:rect l="l" t="t" r="r" b="b"/>
              <a:pathLst>
                <a:path w="10730" h="23271" extrusionOk="0">
                  <a:moveTo>
                    <a:pt x="10636" y="1"/>
                  </a:moveTo>
                  <a:cubicBezTo>
                    <a:pt x="10612" y="1"/>
                    <a:pt x="10587" y="12"/>
                    <a:pt x="10572" y="33"/>
                  </a:cubicBezTo>
                  <a:cubicBezTo>
                    <a:pt x="10545" y="60"/>
                    <a:pt x="8125" y="3095"/>
                    <a:pt x="5623" y="7443"/>
                  </a:cubicBezTo>
                  <a:cubicBezTo>
                    <a:pt x="3314" y="11454"/>
                    <a:pt x="467" y="17443"/>
                    <a:pt x="3" y="23181"/>
                  </a:cubicBezTo>
                  <a:cubicBezTo>
                    <a:pt x="0" y="23224"/>
                    <a:pt x="34" y="23265"/>
                    <a:pt x="81" y="23268"/>
                  </a:cubicBezTo>
                  <a:cubicBezTo>
                    <a:pt x="84" y="23271"/>
                    <a:pt x="84" y="23271"/>
                    <a:pt x="88" y="23271"/>
                  </a:cubicBezTo>
                  <a:cubicBezTo>
                    <a:pt x="131" y="23271"/>
                    <a:pt x="168" y="23238"/>
                    <a:pt x="172" y="23194"/>
                  </a:cubicBezTo>
                  <a:cubicBezTo>
                    <a:pt x="628" y="17490"/>
                    <a:pt x="3468" y="11524"/>
                    <a:pt x="5768" y="7526"/>
                  </a:cubicBezTo>
                  <a:cubicBezTo>
                    <a:pt x="8259" y="3188"/>
                    <a:pt x="10676" y="167"/>
                    <a:pt x="10699" y="137"/>
                  </a:cubicBezTo>
                  <a:cubicBezTo>
                    <a:pt x="10730" y="100"/>
                    <a:pt x="10723" y="46"/>
                    <a:pt x="10686" y="19"/>
                  </a:cubicBezTo>
                  <a:cubicBezTo>
                    <a:pt x="10672" y="7"/>
                    <a:pt x="10654" y="1"/>
                    <a:pt x="10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70;p51">
              <a:extLst>
                <a:ext uri="{FF2B5EF4-FFF2-40B4-BE49-F238E27FC236}">
                  <a16:creationId xmlns:a16="http://schemas.microsoft.com/office/drawing/2014/main" xmlns="" id="{850EE401-83B9-451C-9032-B7FA08851A18}"/>
                </a:ext>
              </a:extLst>
            </p:cNvPr>
            <p:cNvSpPr/>
            <p:nvPr/>
          </p:nvSpPr>
          <p:spPr>
            <a:xfrm>
              <a:off x="7407872" y="3984023"/>
              <a:ext cx="64565" cy="172472"/>
            </a:xfrm>
            <a:custGeom>
              <a:avLst/>
              <a:gdLst/>
              <a:ahLst/>
              <a:cxnLst/>
              <a:rect l="l" t="t" r="r" b="b"/>
              <a:pathLst>
                <a:path w="1290" h="3446" extrusionOk="0">
                  <a:moveTo>
                    <a:pt x="93" y="1"/>
                  </a:moveTo>
                  <a:cubicBezTo>
                    <a:pt x="85" y="1"/>
                    <a:pt x="76" y="2"/>
                    <a:pt x="68" y="5"/>
                  </a:cubicBezTo>
                  <a:cubicBezTo>
                    <a:pt x="24" y="22"/>
                    <a:pt x="1" y="68"/>
                    <a:pt x="17" y="112"/>
                  </a:cubicBezTo>
                  <a:lnTo>
                    <a:pt x="1115" y="3389"/>
                  </a:lnTo>
                  <a:cubicBezTo>
                    <a:pt x="1129" y="3422"/>
                    <a:pt x="1159" y="3446"/>
                    <a:pt x="1196" y="3446"/>
                  </a:cubicBezTo>
                  <a:cubicBezTo>
                    <a:pt x="1202" y="3446"/>
                    <a:pt x="1213" y="3446"/>
                    <a:pt x="1222" y="3442"/>
                  </a:cubicBezTo>
                  <a:cubicBezTo>
                    <a:pt x="1266" y="3426"/>
                    <a:pt x="1290" y="3378"/>
                    <a:pt x="1273" y="3335"/>
                  </a:cubicBezTo>
                  <a:lnTo>
                    <a:pt x="175" y="58"/>
                  </a:lnTo>
                  <a:cubicBezTo>
                    <a:pt x="161" y="23"/>
                    <a:pt x="128" y="1"/>
                    <a:pt x="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71;p51">
              <a:extLst>
                <a:ext uri="{FF2B5EF4-FFF2-40B4-BE49-F238E27FC236}">
                  <a16:creationId xmlns:a16="http://schemas.microsoft.com/office/drawing/2014/main" xmlns="" id="{F32EA514-D6AA-4CAC-BEEC-FE26B00D0A3E}"/>
                </a:ext>
              </a:extLst>
            </p:cNvPr>
            <p:cNvSpPr/>
            <p:nvPr/>
          </p:nvSpPr>
          <p:spPr>
            <a:xfrm>
              <a:off x="5749265" y="3660600"/>
              <a:ext cx="800049" cy="1055104"/>
            </a:xfrm>
            <a:custGeom>
              <a:avLst/>
              <a:gdLst/>
              <a:ahLst/>
              <a:cxnLst/>
              <a:rect l="l" t="t" r="r" b="b"/>
              <a:pathLst>
                <a:path w="15985" h="21081" extrusionOk="0">
                  <a:moveTo>
                    <a:pt x="7349" y="1"/>
                  </a:moveTo>
                  <a:lnTo>
                    <a:pt x="0" y="1975"/>
                  </a:lnTo>
                  <a:cubicBezTo>
                    <a:pt x="128" y="2448"/>
                    <a:pt x="2609" y="11569"/>
                    <a:pt x="7366" y="21080"/>
                  </a:cubicBezTo>
                  <a:lnTo>
                    <a:pt x="15984" y="21080"/>
                  </a:lnTo>
                  <a:cubicBezTo>
                    <a:pt x="10425" y="11237"/>
                    <a:pt x="7400" y="195"/>
                    <a:pt x="7349" y="1"/>
                  </a:cubicBezTo>
                  <a:close/>
                </a:path>
              </a:pathLst>
            </a:custGeom>
            <a:gradFill>
              <a:gsLst>
                <a:gs pos="0">
                  <a:srgbClr val="7E719E"/>
                </a:gs>
                <a:gs pos="100000">
                  <a:srgbClr val="423A6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72;p51">
              <a:extLst>
                <a:ext uri="{FF2B5EF4-FFF2-40B4-BE49-F238E27FC236}">
                  <a16:creationId xmlns:a16="http://schemas.microsoft.com/office/drawing/2014/main" xmlns="" id="{F06858F8-8C3F-40CE-AF7E-AC51D18510DE}"/>
                </a:ext>
              </a:extLst>
            </p:cNvPr>
            <p:cNvSpPr/>
            <p:nvPr/>
          </p:nvSpPr>
          <p:spPr>
            <a:xfrm>
              <a:off x="5965180" y="3799588"/>
              <a:ext cx="376426" cy="920269"/>
            </a:xfrm>
            <a:custGeom>
              <a:avLst/>
              <a:gdLst/>
              <a:ahLst/>
              <a:cxnLst/>
              <a:rect l="l" t="t" r="r" b="b"/>
              <a:pathLst>
                <a:path w="7521" h="18387" extrusionOk="0">
                  <a:moveTo>
                    <a:pt x="94" y="0"/>
                  </a:moveTo>
                  <a:cubicBezTo>
                    <a:pt x="86" y="0"/>
                    <a:pt x="79" y="1"/>
                    <a:pt x="71" y="4"/>
                  </a:cubicBezTo>
                  <a:cubicBezTo>
                    <a:pt x="27" y="13"/>
                    <a:pt x="1" y="57"/>
                    <a:pt x="11" y="101"/>
                  </a:cubicBezTo>
                  <a:cubicBezTo>
                    <a:pt x="37" y="222"/>
                    <a:pt x="2908" y="12257"/>
                    <a:pt x="7360" y="18351"/>
                  </a:cubicBezTo>
                  <a:cubicBezTo>
                    <a:pt x="7376" y="18374"/>
                    <a:pt x="7400" y="18387"/>
                    <a:pt x="7426" y="18387"/>
                  </a:cubicBezTo>
                  <a:cubicBezTo>
                    <a:pt x="7443" y="18387"/>
                    <a:pt x="7460" y="18381"/>
                    <a:pt x="7477" y="18371"/>
                  </a:cubicBezTo>
                  <a:cubicBezTo>
                    <a:pt x="7514" y="18343"/>
                    <a:pt x="7521" y="18290"/>
                    <a:pt x="7494" y="18253"/>
                  </a:cubicBezTo>
                  <a:cubicBezTo>
                    <a:pt x="3063" y="12187"/>
                    <a:pt x="202" y="185"/>
                    <a:pt x="172" y="64"/>
                  </a:cubicBezTo>
                  <a:cubicBezTo>
                    <a:pt x="164" y="28"/>
                    <a:pt x="131" y="0"/>
                    <a:pt x="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73;p51">
              <a:extLst>
                <a:ext uri="{FF2B5EF4-FFF2-40B4-BE49-F238E27FC236}">
                  <a16:creationId xmlns:a16="http://schemas.microsoft.com/office/drawing/2014/main" xmlns="" id="{DCE9941D-1111-41AB-AB24-36F0750B7A89}"/>
                </a:ext>
              </a:extLst>
            </p:cNvPr>
            <p:cNvSpPr/>
            <p:nvPr/>
          </p:nvSpPr>
          <p:spPr>
            <a:xfrm>
              <a:off x="7473037" y="3920709"/>
              <a:ext cx="948898" cy="794994"/>
            </a:xfrm>
            <a:custGeom>
              <a:avLst/>
              <a:gdLst/>
              <a:ahLst/>
              <a:cxnLst/>
              <a:rect l="l" t="t" r="r" b="b"/>
              <a:pathLst>
                <a:path w="18959" h="15884" extrusionOk="0">
                  <a:moveTo>
                    <a:pt x="11731" y="1"/>
                  </a:moveTo>
                  <a:lnTo>
                    <a:pt x="11727" y="10"/>
                  </a:lnTo>
                  <a:lnTo>
                    <a:pt x="11728" y="11"/>
                  </a:lnTo>
                  <a:lnTo>
                    <a:pt x="11728" y="11"/>
                  </a:lnTo>
                  <a:cubicBezTo>
                    <a:pt x="11730" y="5"/>
                    <a:pt x="11731" y="2"/>
                    <a:pt x="11731" y="1"/>
                  </a:cubicBezTo>
                  <a:close/>
                  <a:moveTo>
                    <a:pt x="11728" y="11"/>
                  </a:moveTo>
                  <a:cubicBezTo>
                    <a:pt x="11604" y="376"/>
                    <a:pt x="8241" y="9967"/>
                    <a:pt x="1" y="15883"/>
                  </a:cubicBezTo>
                  <a:lnTo>
                    <a:pt x="11103" y="15883"/>
                  </a:lnTo>
                  <a:cubicBezTo>
                    <a:pt x="16595" y="9428"/>
                    <a:pt x="18831" y="2770"/>
                    <a:pt x="18959" y="2381"/>
                  </a:cubicBezTo>
                  <a:lnTo>
                    <a:pt x="11728" y="1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74;p51">
              <a:extLst>
                <a:ext uri="{FF2B5EF4-FFF2-40B4-BE49-F238E27FC236}">
                  <a16:creationId xmlns:a16="http://schemas.microsoft.com/office/drawing/2014/main" xmlns="" id="{C0FEF150-1376-46B3-8853-D44594A6B5D5}"/>
                </a:ext>
              </a:extLst>
            </p:cNvPr>
            <p:cNvSpPr/>
            <p:nvPr/>
          </p:nvSpPr>
          <p:spPr>
            <a:xfrm>
              <a:off x="5756672" y="4332721"/>
              <a:ext cx="888388" cy="382983"/>
            </a:xfrm>
            <a:custGeom>
              <a:avLst/>
              <a:gdLst/>
              <a:ahLst/>
              <a:cxnLst/>
              <a:rect l="l" t="t" r="r" b="b"/>
              <a:pathLst>
                <a:path w="17750" h="7652" extrusionOk="0">
                  <a:moveTo>
                    <a:pt x="5719" y="1"/>
                  </a:moveTo>
                  <a:cubicBezTo>
                    <a:pt x="4860" y="1"/>
                    <a:pt x="3930" y="199"/>
                    <a:pt x="2881" y="826"/>
                  </a:cubicBezTo>
                  <a:cubicBezTo>
                    <a:pt x="0" y="2552"/>
                    <a:pt x="74" y="5526"/>
                    <a:pt x="1417" y="7651"/>
                  </a:cubicBezTo>
                  <a:lnTo>
                    <a:pt x="15773" y="7651"/>
                  </a:lnTo>
                  <a:cubicBezTo>
                    <a:pt x="15773" y="7651"/>
                    <a:pt x="17750" y="4062"/>
                    <a:pt x="16642" y="1938"/>
                  </a:cubicBezTo>
                  <a:cubicBezTo>
                    <a:pt x="15993" y="697"/>
                    <a:pt x="14486" y="430"/>
                    <a:pt x="12931" y="430"/>
                  </a:cubicBezTo>
                  <a:cubicBezTo>
                    <a:pt x="11822" y="430"/>
                    <a:pt x="10688" y="566"/>
                    <a:pt x="9823" y="581"/>
                  </a:cubicBezTo>
                  <a:cubicBezTo>
                    <a:pt x="9798" y="581"/>
                    <a:pt x="9772" y="582"/>
                    <a:pt x="9747" y="582"/>
                  </a:cubicBezTo>
                  <a:cubicBezTo>
                    <a:pt x="8453" y="582"/>
                    <a:pt x="7190" y="1"/>
                    <a:pt x="5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75;p51">
              <a:extLst>
                <a:ext uri="{FF2B5EF4-FFF2-40B4-BE49-F238E27FC236}">
                  <a16:creationId xmlns:a16="http://schemas.microsoft.com/office/drawing/2014/main" xmlns="" id="{B8EC7DFD-EB68-4374-9D7D-86E03A2CE5CF}"/>
                </a:ext>
              </a:extLst>
            </p:cNvPr>
            <p:cNvSpPr/>
            <p:nvPr/>
          </p:nvSpPr>
          <p:spPr>
            <a:xfrm>
              <a:off x="7770634" y="4105294"/>
              <a:ext cx="464014" cy="614564"/>
            </a:xfrm>
            <a:custGeom>
              <a:avLst/>
              <a:gdLst/>
              <a:ahLst/>
              <a:cxnLst/>
              <a:rect l="l" t="t" r="r" b="b"/>
              <a:pathLst>
                <a:path w="9271" h="12279" extrusionOk="0">
                  <a:moveTo>
                    <a:pt x="9174" y="0"/>
                  </a:moveTo>
                  <a:cubicBezTo>
                    <a:pt x="9143" y="0"/>
                    <a:pt x="9113" y="18"/>
                    <a:pt x="9098" y="49"/>
                  </a:cubicBezTo>
                  <a:cubicBezTo>
                    <a:pt x="9069" y="117"/>
                    <a:pt x="5889" y="6834"/>
                    <a:pt x="37" y="12132"/>
                  </a:cubicBezTo>
                  <a:cubicBezTo>
                    <a:pt x="4" y="12165"/>
                    <a:pt x="0" y="12215"/>
                    <a:pt x="31" y="12249"/>
                  </a:cubicBezTo>
                  <a:cubicBezTo>
                    <a:pt x="48" y="12269"/>
                    <a:pt x="71" y="12279"/>
                    <a:pt x="91" y="12279"/>
                  </a:cubicBezTo>
                  <a:cubicBezTo>
                    <a:pt x="111" y="12279"/>
                    <a:pt x="132" y="12269"/>
                    <a:pt x="148" y="12256"/>
                  </a:cubicBezTo>
                  <a:cubicBezTo>
                    <a:pt x="6027" y="6935"/>
                    <a:pt x="9219" y="187"/>
                    <a:pt x="9250" y="120"/>
                  </a:cubicBezTo>
                  <a:cubicBezTo>
                    <a:pt x="9270" y="76"/>
                    <a:pt x="9250" y="26"/>
                    <a:pt x="9210" y="9"/>
                  </a:cubicBezTo>
                  <a:cubicBezTo>
                    <a:pt x="9198" y="3"/>
                    <a:pt x="9186" y="0"/>
                    <a:pt x="9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76;p51">
              <a:extLst>
                <a:ext uri="{FF2B5EF4-FFF2-40B4-BE49-F238E27FC236}">
                  <a16:creationId xmlns:a16="http://schemas.microsoft.com/office/drawing/2014/main" xmlns="" id="{56E697BF-BB45-410D-B61B-F0449C1F5B07}"/>
                </a:ext>
              </a:extLst>
            </p:cNvPr>
            <p:cNvSpPr/>
            <p:nvPr/>
          </p:nvSpPr>
          <p:spPr>
            <a:xfrm>
              <a:off x="8065829" y="4173762"/>
              <a:ext cx="24775" cy="183884"/>
            </a:xfrm>
            <a:custGeom>
              <a:avLst/>
              <a:gdLst/>
              <a:ahLst/>
              <a:cxnLst/>
              <a:rect l="l" t="t" r="r" b="b"/>
              <a:pathLst>
                <a:path w="495" h="3674" extrusionOk="0">
                  <a:moveTo>
                    <a:pt x="88" y="0"/>
                  </a:moveTo>
                  <a:cubicBezTo>
                    <a:pt x="86" y="0"/>
                    <a:pt x="84" y="1"/>
                    <a:pt x="82" y="1"/>
                  </a:cubicBezTo>
                  <a:cubicBezTo>
                    <a:pt x="35" y="4"/>
                    <a:pt x="1" y="44"/>
                    <a:pt x="4" y="91"/>
                  </a:cubicBezTo>
                  <a:lnTo>
                    <a:pt x="323" y="3596"/>
                  </a:lnTo>
                  <a:cubicBezTo>
                    <a:pt x="326" y="3639"/>
                    <a:pt x="364" y="3673"/>
                    <a:pt x="407" y="3673"/>
                  </a:cubicBezTo>
                  <a:lnTo>
                    <a:pt x="414" y="3673"/>
                  </a:lnTo>
                  <a:cubicBezTo>
                    <a:pt x="461" y="3670"/>
                    <a:pt x="495" y="3626"/>
                    <a:pt x="492" y="3583"/>
                  </a:cubicBezTo>
                  <a:lnTo>
                    <a:pt x="173" y="78"/>
                  </a:lnTo>
                  <a:cubicBezTo>
                    <a:pt x="169" y="33"/>
                    <a:pt x="133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77;p51">
              <a:extLst>
                <a:ext uri="{FF2B5EF4-FFF2-40B4-BE49-F238E27FC236}">
                  <a16:creationId xmlns:a16="http://schemas.microsoft.com/office/drawing/2014/main" xmlns="" id="{EF1275D4-F853-4285-A2A4-93009F3903E6}"/>
                </a:ext>
              </a:extLst>
            </p:cNvPr>
            <p:cNvSpPr/>
            <p:nvPr/>
          </p:nvSpPr>
          <p:spPr>
            <a:xfrm>
              <a:off x="7972235" y="4488627"/>
              <a:ext cx="164414" cy="17017"/>
            </a:xfrm>
            <a:custGeom>
              <a:avLst/>
              <a:gdLst/>
              <a:ahLst/>
              <a:cxnLst/>
              <a:rect l="l" t="t" r="r" b="b"/>
              <a:pathLst>
                <a:path w="3285" h="340" extrusionOk="0">
                  <a:moveTo>
                    <a:pt x="3200" y="1"/>
                  </a:moveTo>
                  <a:cubicBezTo>
                    <a:pt x="3198" y="1"/>
                    <a:pt x="3196" y="1"/>
                    <a:pt x="3194" y="1"/>
                  </a:cubicBezTo>
                  <a:lnTo>
                    <a:pt x="81" y="172"/>
                  </a:lnTo>
                  <a:cubicBezTo>
                    <a:pt x="35" y="176"/>
                    <a:pt x="1" y="213"/>
                    <a:pt x="1" y="259"/>
                  </a:cubicBezTo>
                  <a:cubicBezTo>
                    <a:pt x="5" y="303"/>
                    <a:pt x="41" y="340"/>
                    <a:pt x="85" y="340"/>
                  </a:cubicBezTo>
                  <a:lnTo>
                    <a:pt x="92" y="340"/>
                  </a:lnTo>
                  <a:lnTo>
                    <a:pt x="3204" y="168"/>
                  </a:lnTo>
                  <a:cubicBezTo>
                    <a:pt x="3248" y="165"/>
                    <a:pt x="3284" y="125"/>
                    <a:pt x="3281" y="81"/>
                  </a:cubicBezTo>
                  <a:cubicBezTo>
                    <a:pt x="3278" y="37"/>
                    <a:pt x="3244" y="1"/>
                    <a:pt x="3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78;p51">
              <a:extLst>
                <a:ext uri="{FF2B5EF4-FFF2-40B4-BE49-F238E27FC236}">
                  <a16:creationId xmlns:a16="http://schemas.microsoft.com/office/drawing/2014/main" xmlns="" id="{0F4CEF2A-EE19-4594-95A1-C8B06F80F8A4}"/>
                </a:ext>
              </a:extLst>
            </p:cNvPr>
            <p:cNvSpPr/>
            <p:nvPr/>
          </p:nvSpPr>
          <p:spPr>
            <a:xfrm>
              <a:off x="7178042" y="4391280"/>
              <a:ext cx="1011561" cy="324424"/>
            </a:xfrm>
            <a:custGeom>
              <a:avLst/>
              <a:gdLst/>
              <a:ahLst/>
              <a:cxnLst/>
              <a:rect l="l" t="t" r="r" b="b"/>
              <a:pathLst>
                <a:path w="20211" h="6482" extrusionOk="0">
                  <a:moveTo>
                    <a:pt x="4765" y="1"/>
                  </a:moveTo>
                  <a:cubicBezTo>
                    <a:pt x="974" y="1"/>
                    <a:pt x="1" y="6481"/>
                    <a:pt x="3370" y="6481"/>
                  </a:cubicBezTo>
                  <a:lnTo>
                    <a:pt x="18451" y="6481"/>
                  </a:lnTo>
                  <a:cubicBezTo>
                    <a:pt x="20210" y="4449"/>
                    <a:pt x="17929" y="995"/>
                    <a:pt x="14559" y="995"/>
                  </a:cubicBezTo>
                  <a:cubicBezTo>
                    <a:pt x="14367" y="995"/>
                    <a:pt x="14171" y="1006"/>
                    <a:pt x="13972" y="1030"/>
                  </a:cubicBezTo>
                  <a:cubicBezTo>
                    <a:pt x="13332" y="1105"/>
                    <a:pt x="12773" y="1137"/>
                    <a:pt x="12263" y="1137"/>
                  </a:cubicBezTo>
                  <a:cubicBezTo>
                    <a:pt x="9839" y="1137"/>
                    <a:pt x="8548" y="402"/>
                    <a:pt x="5153" y="22"/>
                  </a:cubicBezTo>
                  <a:cubicBezTo>
                    <a:pt x="5020" y="8"/>
                    <a:pt x="4891" y="1"/>
                    <a:pt x="4765" y="1"/>
                  </a:cubicBez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79;p51">
              <a:extLst>
                <a:ext uri="{FF2B5EF4-FFF2-40B4-BE49-F238E27FC236}">
                  <a16:creationId xmlns:a16="http://schemas.microsoft.com/office/drawing/2014/main" xmlns="" id="{45EA5951-71DA-42A6-82E6-B965667B7F21}"/>
                </a:ext>
              </a:extLst>
            </p:cNvPr>
            <p:cNvSpPr/>
            <p:nvPr/>
          </p:nvSpPr>
          <p:spPr>
            <a:xfrm>
              <a:off x="7661425" y="3544484"/>
              <a:ext cx="44745" cy="199349"/>
            </a:xfrm>
            <a:custGeom>
              <a:avLst/>
              <a:gdLst/>
              <a:ahLst/>
              <a:cxnLst/>
              <a:rect l="l" t="t" r="r" b="b"/>
              <a:pathLst>
                <a:path w="894" h="3983" extrusionOk="0">
                  <a:moveTo>
                    <a:pt x="88" y="0"/>
                  </a:moveTo>
                  <a:cubicBezTo>
                    <a:pt x="84" y="0"/>
                    <a:pt x="79" y="0"/>
                    <a:pt x="74" y="1"/>
                  </a:cubicBezTo>
                  <a:cubicBezTo>
                    <a:pt x="31" y="11"/>
                    <a:pt x="0" y="54"/>
                    <a:pt x="7" y="98"/>
                  </a:cubicBezTo>
                  <a:lnTo>
                    <a:pt x="722" y="3912"/>
                  </a:lnTo>
                  <a:cubicBezTo>
                    <a:pt x="729" y="3952"/>
                    <a:pt x="763" y="3982"/>
                    <a:pt x="803" y="3982"/>
                  </a:cubicBezTo>
                  <a:cubicBezTo>
                    <a:pt x="806" y="3982"/>
                    <a:pt x="812" y="3979"/>
                    <a:pt x="820" y="3979"/>
                  </a:cubicBezTo>
                  <a:cubicBezTo>
                    <a:pt x="863" y="3973"/>
                    <a:pt x="893" y="3929"/>
                    <a:pt x="883" y="3881"/>
                  </a:cubicBezTo>
                  <a:lnTo>
                    <a:pt x="172" y="68"/>
                  </a:lnTo>
                  <a:cubicBezTo>
                    <a:pt x="165" y="29"/>
                    <a:pt x="129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80;p51">
              <a:extLst>
                <a:ext uri="{FF2B5EF4-FFF2-40B4-BE49-F238E27FC236}">
                  <a16:creationId xmlns:a16="http://schemas.microsoft.com/office/drawing/2014/main" xmlns="" id="{3BDD83A5-09D9-468A-A7AF-2A04388E28F9}"/>
                </a:ext>
              </a:extLst>
            </p:cNvPr>
            <p:cNvSpPr/>
            <p:nvPr/>
          </p:nvSpPr>
          <p:spPr>
            <a:xfrm>
              <a:off x="7588852" y="3879168"/>
              <a:ext cx="205856" cy="38038"/>
            </a:xfrm>
            <a:custGeom>
              <a:avLst/>
              <a:gdLst/>
              <a:ahLst/>
              <a:cxnLst/>
              <a:rect l="l" t="t" r="r" b="b"/>
              <a:pathLst>
                <a:path w="4113" h="760" extrusionOk="0">
                  <a:moveTo>
                    <a:pt x="4025" y="1"/>
                  </a:moveTo>
                  <a:cubicBezTo>
                    <a:pt x="4020" y="1"/>
                    <a:pt x="4016" y="1"/>
                    <a:pt x="4012" y="2"/>
                  </a:cubicBezTo>
                  <a:lnTo>
                    <a:pt x="77" y="595"/>
                  </a:lnTo>
                  <a:cubicBezTo>
                    <a:pt x="31" y="602"/>
                    <a:pt x="0" y="646"/>
                    <a:pt x="6" y="690"/>
                  </a:cubicBezTo>
                  <a:cubicBezTo>
                    <a:pt x="14" y="733"/>
                    <a:pt x="47" y="760"/>
                    <a:pt x="87" y="760"/>
                  </a:cubicBezTo>
                  <a:lnTo>
                    <a:pt x="101" y="760"/>
                  </a:lnTo>
                  <a:lnTo>
                    <a:pt x="4035" y="166"/>
                  </a:lnTo>
                  <a:cubicBezTo>
                    <a:pt x="4083" y="159"/>
                    <a:pt x="4112" y="115"/>
                    <a:pt x="4106" y="72"/>
                  </a:cubicBezTo>
                  <a:cubicBezTo>
                    <a:pt x="4100" y="30"/>
                    <a:pt x="4064" y="1"/>
                    <a:pt x="40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81;p51">
              <a:extLst>
                <a:ext uri="{FF2B5EF4-FFF2-40B4-BE49-F238E27FC236}">
                  <a16:creationId xmlns:a16="http://schemas.microsoft.com/office/drawing/2014/main" xmlns="" id="{3251FAE4-41F8-4E1D-B194-A6D5E48ACB96}"/>
                </a:ext>
              </a:extLst>
            </p:cNvPr>
            <p:cNvSpPr/>
            <p:nvPr/>
          </p:nvSpPr>
          <p:spPr>
            <a:xfrm>
              <a:off x="6003318" y="3820760"/>
              <a:ext cx="65265" cy="131281"/>
            </a:xfrm>
            <a:custGeom>
              <a:avLst/>
              <a:gdLst/>
              <a:ahLst/>
              <a:cxnLst/>
              <a:rect l="l" t="t" r="r" b="b"/>
              <a:pathLst>
                <a:path w="1304" h="2623" extrusionOk="0">
                  <a:moveTo>
                    <a:pt x="1207" y="0"/>
                  </a:moveTo>
                  <a:cubicBezTo>
                    <a:pt x="1175" y="0"/>
                    <a:pt x="1144" y="18"/>
                    <a:pt x="1132" y="50"/>
                  </a:cubicBezTo>
                  <a:lnTo>
                    <a:pt x="17" y="2505"/>
                  </a:lnTo>
                  <a:cubicBezTo>
                    <a:pt x="0" y="2545"/>
                    <a:pt x="17" y="2595"/>
                    <a:pt x="61" y="2615"/>
                  </a:cubicBezTo>
                  <a:cubicBezTo>
                    <a:pt x="71" y="2619"/>
                    <a:pt x="85" y="2622"/>
                    <a:pt x="95" y="2622"/>
                  </a:cubicBezTo>
                  <a:cubicBezTo>
                    <a:pt x="125" y="2622"/>
                    <a:pt x="155" y="2602"/>
                    <a:pt x="172" y="2571"/>
                  </a:cubicBezTo>
                  <a:lnTo>
                    <a:pt x="1283" y="117"/>
                  </a:lnTo>
                  <a:cubicBezTo>
                    <a:pt x="1303" y="77"/>
                    <a:pt x="1283" y="27"/>
                    <a:pt x="1239" y="7"/>
                  </a:cubicBezTo>
                  <a:cubicBezTo>
                    <a:pt x="1229" y="2"/>
                    <a:pt x="1218" y="0"/>
                    <a:pt x="1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82;p51">
              <a:extLst>
                <a:ext uri="{FF2B5EF4-FFF2-40B4-BE49-F238E27FC236}">
                  <a16:creationId xmlns:a16="http://schemas.microsoft.com/office/drawing/2014/main" xmlns="" id="{10AE336C-E683-4BF9-B57D-100F00CCEF37}"/>
                </a:ext>
              </a:extLst>
            </p:cNvPr>
            <p:cNvSpPr/>
            <p:nvPr/>
          </p:nvSpPr>
          <p:spPr>
            <a:xfrm>
              <a:off x="5901166" y="3997436"/>
              <a:ext cx="152602" cy="89840"/>
            </a:xfrm>
            <a:custGeom>
              <a:avLst/>
              <a:gdLst/>
              <a:ahLst/>
              <a:cxnLst/>
              <a:rect l="l" t="t" r="r" b="b"/>
              <a:pathLst>
                <a:path w="3049" h="1795" extrusionOk="0">
                  <a:moveTo>
                    <a:pt x="96" y="0"/>
                  </a:moveTo>
                  <a:cubicBezTo>
                    <a:pt x="67" y="0"/>
                    <a:pt x="39" y="15"/>
                    <a:pt x="24" y="42"/>
                  </a:cubicBezTo>
                  <a:cubicBezTo>
                    <a:pt x="0" y="82"/>
                    <a:pt x="14" y="132"/>
                    <a:pt x="54" y="157"/>
                  </a:cubicBezTo>
                  <a:lnTo>
                    <a:pt x="2911" y="1784"/>
                  </a:lnTo>
                  <a:cubicBezTo>
                    <a:pt x="2924" y="1791"/>
                    <a:pt x="2938" y="1795"/>
                    <a:pt x="2952" y="1795"/>
                  </a:cubicBezTo>
                  <a:cubicBezTo>
                    <a:pt x="2982" y="1795"/>
                    <a:pt x="3008" y="1781"/>
                    <a:pt x="3025" y="1754"/>
                  </a:cubicBezTo>
                  <a:cubicBezTo>
                    <a:pt x="3048" y="1714"/>
                    <a:pt x="3036" y="1663"/>
                    <a:pt x="2995" y="1640"/>
                  </a:cubicBezTo>
                  <a:lnTo>
                    <a:pt x="138" y="11"/>
                  </a:lnTo>
                  <a:cubicBezTo>
                    <a:pt x="125" y="4"/>
                    <a:pt x="110" y="0"/>
                    <a:pt x="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83;p51">
              <a:extLst>
                <a:ext uri="{FF2B5EF4-FFF2-40B4-BE49-F238E27FC236}">
                  <a16:creationId xmlns:a16="http://schemas.microsoft.com/office/drawing/2014/main" xmlns="" id="{6E1E9FE5-1A31-497A-961E-71A7012BFFDD}"/>
                </a:ext>
              </a:extLst>
            </p:cNvPr>
            <p:cNvSpPr/>
            <p:nvPr/>
          </p:nvSpPr>
          <p:spPr>
            <a:xfrm>
              <a:off x="6499314" y="3620209"/>
              <a:ext cx="134484" cy="31381"/>
            </a:xfrm>
            <a:custGeom>
              <a:avLst/>
              <a:gdLst/>
              <a:ahLst/>
              <a:cxnLst/>
              <a:rect l="l" t="t" r="r" b="b"/>
              <a:pathLst>
                <a:path w="2687" h="627" extrusionOk="0">
                  <a:moveTo>
                    <a:pt x="92" y="1"/>
                  </a:moveTo>
                  <a:cubicBezTo>
                    <a:pt x="53" y="1"/>
                    <a:pt x="17" y="30"/>
                    <a:pt x="11" y="69"/>
                  </a:cubicBezTo>
                  <a:cubicBezTo>
                    <a:pt x="1" y="116"/>
                    <a:pt x="31" y="160"/>
                    <a:pt x="78" y="166"/>
                  </a:cubicBezTo>
                  <a:lnTo>
                    <a:pt x="2583" y="623"/>
                  </a:lnTo>
                  <a:cubicBezTo>
                    <a:pt x="2590" y="623"/>
                    <a:pt x="2593" y="627"/>
                    <a:pt x="2599" y="627"/>
                  </a:cubicBezTo>
                  <a:cubicBezTo>
                    <a:pt x="2636" y="627"/>
                    <a:pt x="2673" y="596"/>
                    <a:pt x="2680" y="556"/>
                  </a:cubicBezTo>
                  <a:cubicBezTo>
                    <a:pt x="2687" y="512"/>
                    <a:pt x="2656" y="469"/>
                    <a:pt x="2613" y="458"/>
                  </a:cubicBezTo>
                  <a:lnTo>
                    <a:pt x="105" y="2"/>
                  </a:lnTo>
                  <a:cubicBezTo>
                    <a:pt x="101" y="1"/>
                    <a:pt x="97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84;p51">
              <a:extLst>
                <a:ext uri="{FF2B5EF4-FFF2-40B4-BE49-F238E27FC236}">
                  <a16:creationId xmlns:a16="http://schemas.microsoft.com/office/drawing/2014/main" xmlns="" id="{06AB3BE8-1072-4E5D-9095-4B19A29EF750}"/>
                </a:ext>
              </a:extLst>
            </p:cNvPr>
            <p:cNvSpPr/>
            <p:nvPr/>
          </p:nvSpPr>
          <p:spPr>
            <a:xfrm>
              <a:off x="6664879" y="3705945"/>
              <a:ext cx="83533" cy="91441"/>
            </a:xfrm>
            <a:custGeom>
              <a:avLst/>
              <a:gdLst/>
              <a:ahLst/>
              <a:cxnLst/>
              <a:rect l="l" t="t" r="r" b="b"/>
              <a:pathLst>
                <a:path w="1669" h="1827" extrusionOk="0">
                  <a:moveTo>
                    <a:pt x="1576" y="0"/>
                  </a:moveTo>
                  <a:cubicBezTo>
                    <a:pt x="1553" y="0"/>
                    <a:pt x="1530" y="10"/>
                    <a:pt x="1514" y="28"/>
                  </a:cubicBezTo>
                  <a:lnTo>
                    <a:pt x="30" y="1686"/>
                  </a:lnTo>
                  <a:cubicBezTo>
                    <a:pt x="0" y="1723"/>
                    <a:pt x="3" y="1774"/>
                    <a:pt x="36" y="1807"/>
                  </a:cubicBezTo>
                  <a:cubicBezTo>
                    <a:pt x="53" y="1821"/>
                    <a:pt x="74" y="1827"/>
                    <a:pt x="94" y="1827"/>
                  </a:cubicBezTo>
                  <a:cubicBezTo>
                    <a:pt x="114" y="1827"/>
                    <a:pt x="137" y="1817"/>
                    <a:pt x="154" y="1800"/>
                  </a:cubicBezTo>
                  <a:lnTo>
                    <a:pt x="1638" y="139"/>
                  </a:lnTo>
                  <a:cubicBezTo>
                    <a:pt x="1668" y="105"/>
                    <a:pt x="1665" y="51"/>
                    <a:pt x="1632" y="21"/>
                  </a:cubicBezTo>
                  <a:cubicBezTo>
                    <a:pt x="1616" y="7"/>
                    <a:pt x="1596" y="0"/>
                    <a:pt x="1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85;p51">
              <a:extLst>
                <a:ext uri="{FF2B5EF4-FFF2-40B4-BE49-F238E27FC236}">
                  <a16:creationId xmlns:a16="http://schemas.microsoft.com/office/drawing/2014/main" xmlns="" id="{7D15DD14-E508-4CD1-8248-8F9329CAA376}"/>
                </a:ext>
              </a:extLst>
            </p:cNvPr>
            <p:cNvSpPr/>
            <p:nvPr/>
          </p:nvSpPr>
          <p:spPr>
            <a:xfrm>
              <a:off x="7038503" y="3166956"/>
              <a:ext cx="384885" cy="653753"/>
            </a:xfrm>
            <a:custGeom>
              <a:avLst/>
              <a:gdLst/>
              <a:ahLst/>
              <a:cxnLst/>
              <a:rect l="l" t="t" r="r" b="b"/>
              <a:pathLst>
                <a:path w="7690" h="13062" extrusionOk="0">
                  <a:moveTo>
                    <a:pt x="1599" y="0"/>
                  </a:moveTo>
                  <a:cubicBezTo>
                    <a:pt x="790" y="0"/>
                    <a:pt x="1" y="729"/>
                    <a:pt x="132" y="1759"/>
                  </a:cubicBezTo>
                  <a:cubicBezTo>
                    <a:pt x="297" y="3045"/>
                    <a:pt x="357" y="5053"/>
                    <a:pt x="1" y="6460"/>
                  </a:cubicBezTo>
                  <a:cubicBezTo>
                    <a:pt x="1" y="6460"/>
                    <a:pt x="941" y="9911"/>
                    <a:pt x="1394" y="11801"/>
                  </a:cubicBezTo>
                  <a:cubicBezTo>
                    <a:pt x="1592" y="12619"/>
                    <a:pt x="2566" y="13062"/>
                    <a:pt x="3657" y="13062"/>
                  </a:cubicBezTo>
                  <a:cubicBezTo>
                    <a:pt x="5086" y="13062"/>
                    <a:pt x="6716" y="12303"/>
                    <a:pt x="7068" y="10636"/>
                  </a:cubicBezTo>
                  <a:cubicBezTo>
                    <a:pt x="7689" y="7698"/>
                    <a:pt x="4678" y="4492"/>
                    <a:pt x="4500" y="2860"/>
                  </a:cubicBezTo>
                  <a:cubicBezTo>
                    <a:pt x="4322" y="1229"/>
                    <a:pt x="3214" y="994"/>
                    <a:pt x="3214" y="994"/>
                  </a:cubicBezTo>
                  <a:cubicBezTo>
                    <a:pt x="3214" y="994"/>
                    <a:pt x="3143" y="628"/>
                    <a:pt x="2190" y="141"/>
                  </a:cubicBezTo>
                  <a:cubicBezTo>
                    <a:pt x="2001" y="45"/>
                    <a:pt x="1799" y="0"/>
                    <a:pt x="1599" y="0"/>
                  </a:cubicBez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86;p51">
              <a:extLst>
                <a:ext uri="{FF2B5EF4-FFF2-40B4-BE49-F238E27FC236}">
                  <a16:creationId xmlns:a16="http://schemas.microsoft.com/office/drawing/2014/main" xmlns="" id="{BC52155C-088C-48FD-B810-523B9AAF58AF}"/>
                </a:ext>
              </a:extLst>
            </p:cNvPr>
            <p:cNvSpPr/>
            <p:nvPr/>
          </p:nvSpPr>
          <p:spPr>
            <a:xfrm>
              <a:off x="7274989" y="3603793"/>
              <a:ext cx="57107" cy="91642"/>
            </a:xfrm>
            <a:custGeom>
              <a:avLst/>
              <a:gdLst/>
              <a:ahLst/>
              <a:cxnLst/>
              <a:rect l="l" t="t" r="r" b="b"/>
              <a:pathLst>
                <a:path w="1141" h="1831" extrusionOk="0">
                  <a:moveTo>
                    <a:pt x="1114" y="1"/>
                  </a:moveTo>
                  <a:lnTo>
                    <a:pt x="6" y="266"/>
                  </a:lnTo>
                  <a:lnTo>
                    <a:pt x="0" y="1632"/>
                  </a:lnTo>
                  <a:lnTo>
                    <a:pt x="997" y="1830"/>
                  </a:lnTo>
                  <a:cubicBezTo>
                    <a:pt x="1088" y="1354"/>
                    <a:pt x="1141" y="689"/>
                    <a:pt x="1114" y="1"/>
                  </a:cubicBezTo>
                  <a:close/>
                </a:path>
              </a:pathLst>
            </a:custGeom>
            <a:solidFill>
              <a:srgbClr val="F2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87;p51">
              <a:extLst>
                <a:ext uri="{FF2B5EF4-FFF2-40B4-BE49-F238E27FC236}">
                  <a16:creationId xmlns:a16="http://schemas.microsoft.com/office/drawing/2014/main" xmlns="" id="{D06E452C-12F8-4E64-9516-55CC66AE9D27}"/>
                </a:ext>
              </a:extLst>
            </p:cNvPr>
            <p:cNvSpPr/>
            <p:nvPr/>
          </p:nvSpPr>
          <p:spPr>
            <a:xfrm>
              <a:off x="7270084" y="3455595"/>
              <a:ext cx="60711" cy="161561"/>
            </a:xfrm>
            <a:custGeom>
              <a:avLst/>
              <a:gdLst/>
              <a:ahLst/>
              <a:cxnLst/>
              <a:rect l="l" t="t" r="r" b="b"/>
              <a:pathLst>
                <a:path w="1213" h="3228" extrusionOk="0">
                  <a:moveTo>
                    <a:pt x="121" y="0"/>
                  </a:moveTo>
                  <a:lnTo>
                    <a:pt x="1" y="1565"/>
                  </a:lnTo>
                  <a:lnTo>
                    <a:pt x="104" y="3227"/>
                  </a:lnTo>
                  <a:cubicBezTo>
                    <a:pt x="440" y="3190"/>
                    <a:pt x="820" y="3113"/>
                    <a:pt x="1212" y="2962"/>
                  </a:cubicBezTo>
                  <a:cubicBezTo>
                    <a:pt x="1166" y="1777"/>
                    <a:pt x="884" y="518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88;p51">
              <a:extLst>
                <a:ext uri="{FF2B5EF4-FFF2-40B4-BE49-F238E27FC236}">
                  <a16:creationId xmlns:a16="http://schemas.microsoft.com/office/drawing/2014/main" xmlns="" id="{F979831D-9A88-42AE-915B-6F19E1C7C13D}"/>
                </a:ext>
              </a:extLst>
            </p:cNvPr>
            <p:cNvSpPr/>
            <p:nvPr/>
          </p:nvSpPr>
          <p:spPr>
            <a:xfrm>
              <a:off x="7274989" y="3630489"/>
              <a:ext cx="55305" cy="39139"/>
            </a:xfrm>
            <a:custGeom>
              <a:avLst/>
              <a:gdLst/>
              <a:ahLst/>
              <a:cxnLst/>
              <a:rect l="l" t="t" r="r" b="b"/>
              <a:pathLst>
                <a:path w="1105" h="782" extrusionOk="0">
                  <a:moveTo>
                    <a:pt x="780" y="0"/>
                  </a:moveTo>
                  <a:cubicBezTo>
                    <a:pt x="415" y="0"/>
                    <a:pt x="134" y="60"/>
                    <a:pt x="3" y="94"/>
                  </a:cubicBezTo>
                  <a:lnTo>
                    <a:pt x="0" y="698"/>
                  </a:lnTo>
                  <a:lnTo>
                    <a:pt x="1031" y="782"/>
                  </a:lnTo>
                  <a:cubicBezTo>
                    <a:pt x="1064" y="554"/>
                    <a:pt x="1091" y="295"/>
                    <a:pt x="1105" y="16"/>
                  </a:cubicBezTo>
                  <a:cubicBezTo>
                    <a:pt x="991" y="5"/>
                    <a:pt x="882" y="0"/>
                    <a:pt x="780" y="0"/>
                  </a:cubicBezTo>
                  <a:close/>
                </a:path>
              </a:pathLst>
            </a:custGeom>
            <a:gradFill>
              <a:gsLst>
                <a:gs pos="0">
                  <a:srgbClr val="3A305F">
                    <a:alpha val="46666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89;p51">
              <a:extLst>
                <a:ext uri="{FF2B5EF4-FFF2-40B4-BE49-F238E27FC236}">
                  <a16:creationId xmlns:a16="http://schemas.microsoft.com/office/drawing/2014/main" xmlns="" id="{EA1E2866-CDA5-41F5-9EF9-A6C5D1619934}"/>
                </a:ext>
              </a:extLst>
            </p:cNvPr>
            <p:cNvSpPr/>
            <p:nvPr/>
          </p:nvSpPr>
          <p:spPr>
            <a:xfrm>
              <a:off x="7053017" y="3247087"/>
              <a:ext cx="163363" cy="187337"/>
            </a:xfrm>
            <a:custGeom>
              <a:avLst/>
              <a:gdLst/>
              <a:ahLst/>
              <a:cxnLst/>
              <a:rect l="l" t="t" r="r" b="b"/>
              <a:pathLst>
                <a:path w="3264" h="3743" extrusionOk="0">
                  <a:moveTo>
                    <a:pt x="467" y="1"/>
                  </a:moveTo>
                  <a:cubicBezTo>
                    <a:pt x="467" y="1"/>
                    <a:pt x="211" y="1044"/>
                    <a:pt x="0" y="1350"/>
                  </a:cubicBezTo>
                  <a:cubicBezTo>
                    <a:pt x="0" y="1350"/>
                    <a:pt x="81" y="1417"/>
                    <a:pt x="289" y="1441"/>
                  </a:cubicBezTo>
                  <a:cubicBezTo>
                    <a:pt x="289" y="1441"/>
                    <a:pt x="265" y="2260"/>
                    <a:pt x="601" y="2485"/>
                  </a:cubicBezTo>
                  <a:cubicBezTo>
                    <a:pt x="838" y="2644"/>
                    <a:pt x="1149" y="2667"/>
                    <a:pt x="1311" y="2667"/>
                  </a:cubicBezTo>
                  <a:cubicBezTo>
                    <a:pt x="1378" y="2667"/>
                    <a:pt x="1420" y="2663"/>
                    <a:pt x="1420" y="2663"/>
                  </a:cubicBezTo>
                  <a:lnTo>
                    <a:pt x="1487" y="3636"/>
                  </a:lnTo>
                  <a:cubicBezTo>
                    <a:pt x="1487" y="3636"/>
                    <a:pt x="1718" y="3742"/>
                    <a:pt x="2004" y="3742"/>
                  </a:cubicBezTo>
                  <a:cubicBezTo>
                    <a:pt x="2147" y="3742"/>
                    <a:pt x="2303" y="3716"/>
                    <a:pt x="2451" y="3636"/>
                  </a:cubicBezTo>
                  <a:lnTo>
                    <a:pt x="2451" y="1749"/>
                  </a:lnTo>
                  <a:cubicBezTo>
                    <a:pt x="2451" y="1749"/>
                    <a:pt x="3264" y="1441"/>
                    <a:pt x="3031" y="803"/>
                  </a:cubicBezTo>
                  <a:cubicBezTo>
                    <a:pt x="2944" y="558"/>
                    <a:pt x="2805" y="469"/>
                    <a:pt x="2663" y="469"/>
                  </a:cubicBezTo>
                  <a:cubicBezTo>
                    <a:pt x="2434" y="469"/>
                    <a:pt x="2196" y="698"/>
                    <a:pt x="2142" y="880"/>
                  </a:cubicBezTo>
                  <a:cubicBezTo>
                    <a:pt x="2061" y="1152"/>
                    <a:pt x="1959" y="1258"/>
                    <a:pt x="1853" y="1258"/>
                  </a:cubicBezTo>
                  <a:cubicBezTo>
                    <a:pt x="1845" y="1258"/>
                    <a:pt x="1837" y="1257"/>
                    <a:pt x="1829" y="1256"/>
                  </a:cubicBezTo>
                  <a:cubicBezTo>
                    <a:pt x="1716" y="1239"/>
                    <a:pt x="1567" y="803"/>
                    <a:pt x="1575" y="508"/>
                  </a:cubicBezTo>
                  <a:lnTo>
                    <a:pt x="1575" y="508"/>
                  </a:lnTo>
                  <a:cubicBezTo>
                    <a:pt x="1575" y="508"/>
                    <a:pt x="1553" y="512"/>
                    <a:pt x="1516" y="512"/>
                  </a:cubicBezTo>
                  <a:cubicBezTo>
                    <a:pt x="1392" y="512"/>
                    <a:pt x="1102" y="464"/>
                    <a:pt x="903" y="51"/>
                  </a:cubicBezTo>
                  <a:cubicBezTo>
                    <a:pt x="903" y="51"/>
                    <a:pt x="803" y="94"/>
                    <a:pt x="691" y="94"/>
                  </a:cubicBezTo>
                  <a:cubicBezTo>
                    <a:pt x="612" y="94"/>
                    <a:pt x="528" y="73"/>
                    <a:pt x="467" y="1"/>
                  </a:cubicBezTo>
                  <a:close/>
                </a:path>
              </a:pathLst>
            </a:custGeom>
            <a:solidFill>
              <a:srgbClr val="F2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90;p51">
              <a:extLst>
                <a:ext uri="{FF2B5EF4-FFF2-40B4-BE49-F238E27FC236}">
                  <a16:creationId xmlns:a16="http://schemas.microsoft.com/office/drawing/2014/main" xmlns="" id="{7DA27429-CB36-487B-BA85-075999E8C8E8}"/>
                </a:ext>
              </a:extLst>
            </p:cNvPr>
            <p:cNvSpPr/>
            <p:nvPr/>
          </p:nvSpPr>
          <p:spPr>
            <a:xfrm>
              <a:off x="7077842" y="3311801"/>
              <a:ext cx="47097" cy="47047"/>
            </a:xfrm>
            <a:custGeom>
              <a:avLst/>
              <a:gdLst/>
              <a:ahLst/>
              <a:cxnLst/>
              <a:rect l="l" t="t" r="r" b="b"/>
              <a:pathLst>
                <a:path w="941" h="940" extrusionOk="0">
                  <a:moveTo>
                    <a:pt x="471" y="0"/>
                  </a:moveTo>
                  <a:cubicBezTo>
                    <a:pt x="213" y="0"/>
                    <a:pt x="1" y="211"/>
                    <a:pt x="1" y="470"/>
                  </a:cubicBezTo>
                  <a:cubicBezTo>
                    <a:pt x="1" y="732"/>
                    <a:pt x="213" y="940"/>
                    <a:pt x="471" y="940"/>
                  </a:cubicBezTo>
                  <a:cubicBezTo>
                    <a:pt x="729" y="940"/>
                    <a:pt x="941" y="732"/>
                    <a:pt x="941" y="470"/>
                  </a:cubicBezTo>
                  <a:cubicBezTo>
                    <a:pt x="941" y="211"/>
                    <a:pt x="729" y="0"/>
                    <a:pt x="47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73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91;p51">
              <a:extLst>
                <a:ext uri="{FF2B5EF4-FFF2-40B4-BE49-F238E27FC236}">
                  <a16:creationId xmlns:a16="http://schemas.microsoft.com/office/drawing/2014/main" xmlns="" id="{DA39AAB7-99C8-4428-BB4F-CA707F4D8BCA}"/>
                </a:ext>
              </a:extLst>
            </p:cNvPr>
            <p:cNvSpPr/>
            <p:nvPr/>
          </p:nvSpPr>
          <p:spPr>
            <a:xfrm>
              <a:off x="7124088" y="3373763"/>
              <a:ext cx="27578" cy="24775"/>
            </a:xfrm>
            <a:custGeom>
              <a:avLst/>
              <a:gdLst/>
              <a:ahLst/>
              <a:cxnLst/>
              <a:rect l="l" t="t" r="r" b="b"/>
              <a:pathLst>
                <a:path w="551" h="495" extrusionOk="0">
                  <a:moveTo>
                    <a:pt x="550" y="1"/>
                  </a:moveTo>
                  <a:cubicBezTo>
                    <a:pt x="550" y="1"/>
                    <a:pt x="292" y="112"/>
                    <a:pt x="0" y="132"/>
                  </a:cubicBezTo>
                  <a:lnTo>
                    <a:pt x="27" y="495"/>
                  </a:lnTo>
                  <a:cubicBezTo>
                    <a:pt x="413" y="447"/>
                    <a:pt x="550" y="1"/>
                    <a:pt x="550" y="1"/>
                  </a:cubicBezTo>
                  <a:close/>
                </a:path>
              </a:pathLst>
            </a:custGeom>
            <a:gradFill>
              <a:gsLst>
                <a:gs pos="0">
                  <a:srgbClr val="3A305F">
                    <a:alpha val="46666"/>
                  </a:srgbClr>
                </a:gs>
                <a:gs pos="8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92;p51">
              <a:extLst>
                <a:ext uri="{FF2B5EF4-FFF2-40B4-BE49-F238E27FC236}">
                  <a16:creationId xmlns:a16="http://schemas.microsoft.com/office/drawing/2014/main" xmlns="" id="{254CCBF7-C69F-4300-863E-C1E8985A5EDC}"/>
                </a:ext>
              </a:extLst>
            </p:cNvPr>
            <p:cNvSpPr/>
            <p:nvPr/>
          </p:nvSpPr>
          <p:spPr>
            <a:xfrm>
              <a:off x="7020084" y="3427717"/>
              <a:ext cx="256106" cy="371571"/>
            </a:xfrm>
            <a:custGeom>
              <a:avLst/>
              <a:gdLst/>
              <a:ahLst/>
              <a:cxnLst/>
              <a:rect l="l" t="t" r="r" b="b"/>
              <a:pathLst>
                <a:path w="5117" h="7424" extrusionOk="0">
                  <a:moveTo>
                    <a:pt x="1329" y="1"/>
                  </a:moveTo>
                  <a:cubicBezTo>
                    <a:pt x="500" y="175"/>
                    <a:pt x="0" y="450"/>
                    <a:pt x="0" y="450"/>
                  </a:cubicBezTo>
                  <a:cubicBezTo>
                    <a:pt x="0" y="450"/>
                    <a:pt x="87" y="6101"/>
                    <a:pt x="178" y="7423"/>
                  </a:cubicBezTo>
                  <a:lnTo>
                    <a:pt x="5079" y="7423"/>
                  </a:lnTo>
                  <a:lnTo>
                    <a:pt x="5116" y="557"/>
                  </a:lnTo>
                  <a:cubicBezTo>
                    <a:pt x="5116" y="557"/>
                    <a:pt x="4710" y="229"/>
                    <a:pt x="3925" y="24"/>
                  </a:cubicBezTo>
                  <a:lnTo>
                    <a:pt x="2709" y="611"/>
                  </a:lnTo>
                  <a:lnTo>
                    <a:pt x="1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93;p51">
              <a:extLst>
                <a:ext uri="{FF2B5EF4-FFF2-40B4-BE49-F238E27FC236}">
                  <a16:creationId xmlns:a16="http://schemas.microsoft.com/office/drawing/2014/main" xmlns="" id="{49C694B2-34F4-41EF-8522-390D015C475C}"/>
                </a:ext>
              </a:extLst>
            </p:cNvPr>
            <p:cNvSpPr/>
            <p:nvPr/>
          </p:nvSpPr>
          <p:spPr>
            <a:xfrm>
              <a:off x="7026090" y="3688678"/>
              <a:ext cx="248949" cy="103253"/>
            </a:xfrm>
            <a:custGeom>
              <a:avLst/>
              <a:gdLst/>
              <a:ahLst/>
              <a:cxnLst/>
              <a:rect l="l" t="t" r="r" b="b"/>
              <a:pathLst>
                <a:path w="4974" h="2063" extrusionOk="0">
                  <a:moveTo>
                    <a:pt x="4973" y="1"/>
                  </a:moveTo>
                  <a:lnTo>
                    <a:pt x="1" y="826"/>
                  </a:lnTo>
                  <a:cubicBezTo>
                    <a:pt x="15" y="1249"/>
                    <a:pt x="27" y="1622"/>
                    <a:pt x="41" y="1907"/>
                  </a:cubicBezTo>
                  <a:cubicBezTo>
                    <a:pt x="366" y="1958"/>
                    <a:pt x="1157" y="2063"/>
                    <a:pt x="2181" y="2063"/>
                  </a:cubicBezTo>
                  <a:cubicBezTo>
                    <a:pt x="2999" y="2063"/>
                    <a:pt x="3965" y="1996"/>
                    <a:pt x="4963" y="1780"/>
                  </a:cubicBezTo>
                  <a:lnTo>
                    <a:pt x="4973" y="1"/>
                  </a:lnTo>
                  <a:close/>
                </a:path>
              </a:pathLst>
            </a:custGeom>
            <a:gradFill>
              <a:gsLst>
                <a:gs pos="0">
                  <a:srgbClr val="3A305F">
                    <a:alpha val="46666"/>
                  </a:srgbClr>
                </a:gs>
                <a:gs pos="8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94;p51">
              <a:extLst>
                <a:ext uri="{FF2B5EF4-FFF2-40B4-BE49-F238E27FC236}">
                  <a16:creationId xmlns:a16="http://schemas.microsoft.com/office/drawing/2014/main" xmlns="" id="{832E9462-8512-4E2A-B168-75E75AE938B5}"/>
                </a:ext>
              </a:extLst>
            </p:cNvPr>
            <p:cNvSpPr/>
            <p:nvPr/>
          </p:nvSpPr>
          <p:spPr>
            <a:xfrm>
              <a:off x="7086601" y="3421010"/>
              <a:ext cx="129930" cy="47097"/>
            </a:xfrm>
            <a:custGeom>
              <a:avLst/>
              <a:gdLst/>
              <a:ahLst/>
              <a:cxnLst/>
              <a:rect l="l" t="t" r="r" b="b"/>
              <a:pathLst>
                <a:path w="2596" h="941" extrusionOk="0">
                  <a:moveTo>
                    <a:pt x="1305" y="0"/>
                  </a:moveTo>
                  <a:cubicBezTo>
                    <a:pt x="813" y="0"/>
                    <a:pt x="373" y="59"/>
                    <a:pt x="0" y="135"/>
                  </a:cubicBezTo>
                  <a:cubicBezTo>
                    <a:pt x="142" y="396"/>
                    <a:pt x="532" y="941"/>
                    <a:pt x="1264" y="941"/>
                  </a:cubicBezTo>
                  <a:cubicBezTo>
                    <a:pt x="1312" y="941"/>
                    <a:pt x="1362" y="938"/>
                    <a:pt x="1414" y="933"/>
                  </a:cubicBezTo>
                  <a:cubicBezTo>
                    <a:pt x="2095" y="866"/>
                    <a:pt x="2438" y="454"/>
                    <a:pt x="2596" y="158"/>
                  </a:cubicBezTo>
                  <a:cubicBezTo>
                    <a:pt x="2253" y="71"/>
                    <a:pt x="1834" y="3"/>
                    <a:pt x="1344" y="0"/>
                  </a:cubicBezTo>
                  <a:cubicBezTo>
                    <a:pt x="1331" y="0"/>
                    <a:pt x="1318" y="0"/>
                    <a:pt x="1305" y="0"/>
                  </a:cubicBezTo>
                  <a:close/>
                </a:path>
              </a:pathLst>
            </a:custGeom>
            <a:solidFill>
              <a:srgbClr val="F2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95;p51">
              <a:extLst>
                <a:ext uri="{FF2B5EF4-FFF2-40B4-BE49-F238E27FC236}">
                  <a16:creationId xmlns:a16="http://schemas.microsoft.com/office/drawing/2014/main" xmlns="" id="{C58868B7-BDDD-469E-97B8-F59D5E9059F8}"/>
                </a:ext>
              </a:extLst>
            </p:cNvPr>
            <p:cNvSpPr/>
            <p:nvPr/>
          </p:nvSpPr>
          <p:spPr>
            <a:xfrm>
              <a:off x="6945159" y="3587677"/>
              <a:ext cx="276076" cy="185285"/>
            </a:xfrm>
            <a:custGeom>
              <a:avLst/>
              <a:gdLst/>
              <a:ahLst/>
              <a:cxnLst/>
              <a:rect l="l" t="t" r="r" b="b"/>
              <a:pathLst>
                <a:path w="5516" h="3702" extrusionOk="0">
                  <a:moveTo>
                    <a:pt x="60" y="0"/>
                  </a:moveTo>
                  <a:cubicBezTo>
                    <a:pt x="20" y="327"/>
                    <a:pt x="0" y="655"/>
                    <a:pt x="3" y="974"/>
                  </a:cubicBezTo>
                  <a:cubicBezTo>
                    <a:pt x="13" y="2451"/>
                    <a:pt x="332" y="3317"/>
                    <a:pt x="1644" y="3650"/>
                  </a:cubicBezTo>
                  <a:cubicBezTo>
                    <a:pt x="1786" y="3686"/>
                    <a:pt x="1943" y="3701"/>
                    <a:pt x="2109" y="3701"/>
                  </a:cubicBezTo>
                  <a:cubicBezTo>
                    <a:pt x="3482" y="3701"/>
                    <a:pt x="5515" y="2619"/>
                    <a:pt x="5515" y="2619"/>
                  </a:cubicBezTo>
                  <a:lnTo>
                    <a:pt x="5398" y="1746"/>
                  </a:lnTo>
                  <a:lnTo>
                    <a:pt x="1601" y="2290"/>
                  </a:lnTo>
                  <a:lnTo>
                    <a:pt x="1561" y="43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2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96;p51">
              <a:extLst>
                <a:ext uri="{FF2B5EF4-FFF2-40B4-BE49-F238E27FC236}">
                  <a16:creationId xmlns:a16="http://schemas.microsoft.com/office/drawing/2014/main" xmlns="" id="{B57F5DC3-7905-45E1-BE1C-A9D699E12DEF}"/>
                </a:ext>
              </a:extLst>
            </p:cNvPr>
            <p:cNvSpPr/>
            <p:nvPr/>
          </p:nvSpPr>
          <p:spPr>
            <a:xfrm>
              <a:off x="7157021" y="3675064"/>
              <a:ext cx="64214" cy="67918"/>
            </a:xfrm>
            <a:custGeom>
              <a:avLst/>
              <a:gdLst/>
              <a:ahLst/>
              <a:cxnLst/>
              <a:rect l="l" t="t" r="r" b="b"/>
              <a:pathLst>
                <a:path w="1283" h="1357" extrusionOk="0">
                  <a:moveTo>
                    <a:pt x="1165" y="0"/>
                  </a:moveTo>
                  <a:lnTo>
                    <a:pt x="0" y="168"/>
                  </a:lnTo>
                  <a:cubicBezTo>
                    <a:pt x="17" y="521"/>
                    <a:pt x="74" y="961"/>
                    <a:pt x="235" y="1356"/>
                  </a:cubicBezTo>
                  <a:cubicBezTo>
                    <a:pt x="843" y="1108"/>
                    <a:pt x="1282" y="873"/>
                    <a:pt x="1282" y="873"/>
                  </a:cubicBezTo>
                  <a:lnTo>
                    <a:pt x="1165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7000">
                  <a:srgbClr val="FFFFFF">
                    <a:alpha val="0"/>
                  </a:srgbClr>
                </a:gs>
                <a:gs pos="100000">
                  <a:srgbClr val="7E719E">
                    <a:alpha val="44313"/>
                  </a:srgbClr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97;p51">
              <a:extLst>
                <a:ext uri="{FF2B5EF4-FFF2-40B4-BE49-F238E27FC236}">
                  <a16:creationId xmlns:a16="http://schemas.microsoft.com/office/drawing/2014/main" xmlns="" id="{D67EF375-E623-4FDD-BC6E-20A1CCF990FB}"/>
                </a:ext>
              </a:extLst>
            </p:cNvPr>
            <p:cNvSpPr/>
            <p:nvPr/>
          </p:nvSpPr>
          <p:spPr>
            <a:xfrm>
              <a:off x="6948162" y="3450239"/>
              <a:ext cx="81181" cy="159009"/>
            </a:xfrm>
            <a:custGeom>
              <a:avLst/>
              <a:gdLst/>
              <a:ahLst/>
              <a:cxnLst/>
              <a:rect l="l" t="t" r="r" b="b"/>
              <a:pathLst>
                <a:path w="1622" h="3177" extrusionOk="0">
                  <a:moveTo>
                    <a:pt x="1437" y="0"/>
                  </a:moveTo>
                  <a:cubicBezTo>
                    <a:pt x="601" y="394"/>
                    <a:pt x="151" y="1551"/>
                    <a:pt x="0" y="2746"/>
                  </a:cubicBezTo>
                  <a:cubicBezTo>
                    <a:pt x="306" y="2898"/>
                    <a:pt x="796" y="3079"/>
                    <a:pt x="1501" y="3176"/>
                  </a:cubicBezTo>
                  <a:lnTo>
                    <a:pt x="1622" y="1779"/>
                  </a:lnTo>
                  <a:lnTo>
                    <a:pt x="14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98;p51">
              <a:extLst>
                <a:ext uri="{FF2B5EF4-FFF2-40B4-BE49-F238E27FC236}">
                  <a16:creationId xmlns:a16="http://schemas.microsoft.com/office/drawing/2014/main" xmlns="" id="{0CC8BDF9-3A40-455B-8764-2C254A847679}"/>
                </a:ext>
              </a:extLst>
            </p:cNvPr>
            <p:cNvSpPr/>
            <p:nvPr/>
          </p:nvSpPr>
          <p:spPr>
            <a:xfrm>
              <a:off x="7180344" y="3366806"/>
              <a:ext cx="144544" cy="410260"/>
            </a:xfrm>
            <a:custGeom>
              <a:avLst/>
              <a:gdLst/>
              <a:ahLst/>
              <a:cxnLst/>
              <a:rect l="l" t="t" r="r" b="b"/>
              <a:pathLst>
                <a:path w="2888" h="8197" extrusionOk="0">
                  <a:moveTo>
                    <a:pt x="1601" y="1"/>
                  </a:moveTo>
                  <a:cubicBezTo>
                    <a:pt x="1565" y="1"/>
                    <a:pt x="1529" y="16"/>
                    <a:pt x="1505" y="46"/>
                  </a:cubicBezTo>
                  <a:cubicBezTo>
                    <a:pt x="1408" y="160"/>
                    <a:pt x="1337" y="281"/>
                    <a:pt x="1337" y="281"/>
                  </a:cubicBezTo>
                  <a:cubicBezTo>
                    <a:pt x="1321" y="279"/>
                    <a:pt x="1306" y="279"/>
                    <a:pt x="1292" y="279"/>
                  </a:cubicBezTo>
                  <a:cubicBezTo>
                    <a:pt x="1077" y="279"/>
                    <a:pt x="991" y="412"/>
                    <a:pt x="991" y="412"/>
                  </a:cubicBezTo>
                  <a:cubicBezTo>
                    <a:pt x="991" y="412"/>
                    <a:pt x="978" y="408"/>
                    <a:pt x="956" y="408"/>
                  </a:cubicBezTo>
                  <a:cubicBezTo>
                    <a:pt x="870" y="408"/>
                    <a:pt x="652" y="461"/>
                    <a:pt x="562" y="979"/>
                  </a:cubicBezTo>
                  <a:cubicBezTo>
                    <a:pt x="461" y="1560"/>
                    <a:pt x="478" y="2168"/>
                    <a:pt x="478" y="2168"/>
                  </a:cubicBezTo>
                  <a:cubicBezTo>
                    <a:pt x="478" y="2168"/>
                    <a:pt x="1" y="5098"/>
                    <a:pt x="108" y="6361"/>
                  </a:cubicBezTo>
                  <a:cubicBezTo>
                    <a:pt x="216" y="7623"/>
                    <a:pt x="823" y="8197"/>
                    <a:pt x="1428" y="8197"/>
                  </a:cubicBezTo>
                  <a:cubicBezTo>
                    <a:pt x="1961" y="8197"/>
                    <a:pt x="2593" y="7344"/>
                    <a:pt x="2888" y="6565"/>
                  </a:cubicBezTo>
                  <a:lnTo>
                    <a:pt x="1827" y="6357"/>
                  </a:lnTo>
                  <a:cubicBezTo>
                    <a:pt x="1521" y="5495"/>
                    <a:pt x="1431" y="2097"/>
                    <a:pt x="1431" y="2097"/>
                  </a:cubicBezTo>
                  <a:cubicBezTo>
                    <a:pt x="1491" y="1570"/>
                    <a:pt x="1693" y="1315"/>
                    <a:pt x="1851" y="1170"/>
                  </a:cubicBezTo>
                  <a:cubicBezTo>
                    <a:pt x="2009" y="1026"/>
                    <a:pt x="2170" y="828"/>
                    <a:pt x="2109" y="731"/>
                  </a:cubicBezTo>
                  <a:cubicBezTo>
                    <a:pt x="2090" y="699"/>
                    <a:pt x="2056" y="685"/>
                    <a:pt x="2016" y="685"/>
                  </a:cubicBezTo>
                  <a:cubicBezTo>
                    <a:pt x="1937" y="685"/>
                    <a:pt x="1835" y="738"/>
                    <a:pt x="1770" y="812"/>
                  </a:cubicBezTo>
                  <a:cubicBezTo>
                    <a:pt x="1731" y="858"/>
                    <a:pt x="1674" y="887"/>
                    <a:pt x="1627" y="887"/>
                  </a:cubicBezTo>
                  <a:cubicBezTo>
                    <a:pt x="1561" y="887"/>
                    <a:pt x="1514" y="829"/>
                    <a:pt x="1566" y="674"/>
                  </a:cubicBezTo>
                  <a:cubicBezTo>
                    <a:pt x="1619" y="505"/>
                    <a:pt x="1686" y="294"/>
                    <a:pt x="1727" y="170"/>
                  </a:cubicBezTo>
                  <a:cubicBezTo>
                    <a:pt x="1747" y="107"/>
                    <a:pt x="1716" y="39"/>
                    <a:pt x="1656" y="12"/>
                  </a:cubicBezTo>
                  <a:cubicBezTo>
                    <a:pt x="1638" y="5"/>
                    <a:pt x="1619" y="1"/>
                    <a:pt x="1601" y="1"/>
                  </a:cubicBezTo>
                  <a:close/>
                </a:path>
              </a:pathLst>
            </a:custGeom>
            <a:solidFill>
              <a:srgbClr val="F2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99;p51">
              <a:extLst>
                <a:ext uri="{FF2B5EF4-FFF2-40B4-BE49-F238E27FC236}">
                  <a16:creationId xmlns:a16="http://schemas.microsoft.com/office/drawing/2014/main" xmlns="" id="{98170074-F0C4-40F1-A0F3-F4B3A460A752}"/>
                </a:ext>
              </a:extLst>
            </p:cNvPr>
            <p:cNvSpPr/>
            <p:nvPr/>
          </p:nvSpPr>
          <p:spPr>
            <a:xfrm>
              <a:off x="7270785" y="3684974"/>
              <a:ext cx="54104" cy="32833"/>
            </a:xfrm>
            <a:custGeom>
              <a:avLst/>
              <a:gdLst/>
              <a:ahLst/>
              <a:cxnLst/>
              <a:rect l="l" t="t" r="r" b="b"/>
              <a:pathLst>
                <a:path w="1081" h="656" extrusionOk="0">
                  <a:moveTo>
                    <a:pt x="20" y="0"/>
                  </a:moveTo>
                  <a:lnTo>
                    <a:pt x="20" y="0"/>
                  </a:lnTo>
                  <a:cubicBezTo>
                    <a:pt x="20" y="0"/>
                    <a:pt x="0" y="377"/>
                    <a:pt x="262" y="481"/>
                  </a:cubicBezTo>
                  <a:cubicBezTo>
                    <a:pt x="418" y="545"/>
                    <a:pt x="647" y="655"/>
                    <a:pt x="859" y="655"/>
                  </a:cubicBezTo>
                  <a:cubicBezTo>
                    <a:pt x="866" y="655"/>
                    <a:pt x="873" y="655"/>
                    <a:pt x="879" y="655"/>
                  </a:cubicBezTo>
                  <a:cubicBezTo>
                    <a:pt x="957" y="507"/>
                    <a:pt x="1024" y="357"/>
                    <a:pt x="1081" y="208"/>
                  </a:cubicBezTo>
                  <a:lnTo>
                    <a:pt x="20" y="0"/>
                  </a:lnTo>
                  <a:close/>
                </a:path>
              </a:pathLst>
            </a:custGeom>
            <a:gradFill>
              <a:gsLst>
                <a:gs pos="0">
                  <a:srgbClr val="3A305F">
                    <a:alpha val="46666"/>
                  </a:srgbClr>
                </a:gs>
                <a:gs pos="8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00;p51">
              <a:extLst>
                <a:ext uri="{FF2B5EF4-FFF2-40B4-BE49-F238E27FC236}">
                  <a16:creationId xmlns:a16="http://schemas.microsoft.com/office/drawing/2014/main" xmlns="" id="{9232FF80-619E-4FFB-90F5-528CD9993EFE}"/>
                </a:ext>
              </a:extLst>
            </p:cNvPr>
            <p:cNvSpPr/>
            <p:nvPr/>
          </p:nvSpPr>
          <p:spPr>
            <a:xfrm>
              <a:off x="7256821" y="3664353"/>
              <a:ext cx="31381" cy="35035"/>
            </a:xfrm>
            <a:custGeom>
              <a:avLst/>
              <a:gdLst/>
              <a:ahLst/>
              <a:cxnLst/>
              <a:rect l="l" t="t" r="r" b="b"/>
              <a:pathLst>
                <a:path w="627" h="700" extrusionOk="0">
                  <a:moveTo>
                    <a:pt x="332" y="1"/>
                  </a:moveTo>
                  <a:cubicBezTo>
                    <a:pt x="314" y="1"/>
                    <a:pt x="293" y="3"/>
                    <a:pt x="272" y="6"/>
                  </a:cubicBezTo>
                  <a:cubicBezTo>
                    <a:pt x="7" y="53"/>
                    <a:pt x="0" y="412"/>
                    <a:pt x="0" y="412"/>
                  </a:cubicBezTo>
                  <a:lnTo>
                    <a:pt x="299" y="412"/>
                  </a:lnTo>
                  <a:cubicBezTo>
                    <a:pt x="301" y="604"/>
                    <a:pt x="391" y="700"/>
                    <a:pt x="472" y="700"/>
                  </a:cubicBezTo>
                  <a:cubicBezTo>
                    <a:pt x="531" y="700"/>
                    <a:pt x="586" y="650"/>
                    <a:pt x="602" y="550"/>
                  </a:cubicBezTo>
                  <a:cubicBezTo>
                    <a:pt x="626" y="371"/>
                    <a:pt x="608" y="1"/>
                    <a:pt x="332" y="1"/>
                  </a:cubicBezTo>
                  <a:close/>
                </a:path>
              </a:pathLst>
            </a:custGeom>
            <a:solidFill>
              <a:srgbClr val="F2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01;p51">
              <a:extLst>
                <a:ext uri="{FF2B5EF4-FFF2-40B4-BE49-F238E27FC236}">
                  <a16:creationId xmlns:a16="http://schemas.microsoft.com/office/drawing/2014/main" xmlns="" id="{B034F6CB-2619-4F30-81BD-92AB15A3A458}"/>
                </a:ext>
              </a:extLst>
            </p:cNvPr>
            <p:cNvSpPr/>
            <p:nvPr/>
          </p:nvSpPr>
          <p:spPr>
            <a:xfrm>
              <a:off x="7279994" y="3661000"/>
              <a:ext cx="24725" cy="42793"/>
            </a:xfrm>
            <a:custGeom>
              <a:avLst/>
              <a:gdLst/>
              <a:ahLst/>
              <a:cxnLst/>
              <a:rect l="l" t="t" r="r" b="b"/>
              <a:pathLst>
                <a:path w="494" h="855" extrusionOk="0">
                  <a:moveTo>
                    <a:pt x="176" y="1"/>
                  </a:moveTo>
                  <a:cubicBezTo>
                    <a:pt x="28" y="1"/>
                    <a:pt x="7" y="106"/>
                    <a:pt x="7" y="106"/>
                  </a:cubicBezTo>
                  <a:cubicBezTo>
                    <a:pt x="7" y="106"/>
                    <a:pt x="1" y="560"/>
                    <a:pt x="61" y="731"/>
                  </a:cubicBezTo>
                  <a:cubicBezTo>
                    <a:pt x="88" y="809"/>
                    <a:pt x="144" y="855"/>
                    <a:pt x="205" y="855"/>
                  </a:cubicBezTo>
                  <a:cubicBezTo>
                    <a:pt x="282" y="855"/>
                    <a:pt x="367" y="784"/>
                    <a:pt x="417" y="617"/>
                  </a:cubicBezTo>
                  <a:cubicBezTo>
                    <a:pt x="494" y="365"/>
                    <a:pt x="387" y="19"/>
                    <a:pt x="209" y="2"/>
                  </a:cubicBezTo>
                  <a:cubicBezTo>
                    <a:pt x="197" y="1"/>
                    <a:pt x="186" y="1"/>
                    <a:pt x="176" y="1"/>
                  </a:cubicBezTo>
                  <a:close/>
                </a:path>
              </a:pathLst>
            </a:custGeom>
            <a:solidFill>
              <a:srgbClr val="F2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02;p51">
              <a:extLst>
                <a:ext uri="{FF2B5EF4-FFF2-40B4-BE49-F238E27FC236}">
                  <a16:creationId xmlns:a16="http://schemas.microsoft.com/office/drawing/2014/main" xmlns="" id="{B901FFF1-7D93-42AD-A813-944E57687332}"/>
                </a:ext>
              </a:extLst>
            </p:cNvPr>
            <p:cNvSpPr/>
            <p:nvPr/>
          </p:nvSpPr>
          <p:spPr>
            <a:xfrm>
              <a:off x="7294959" y="3659148"/>
              <a:ext cx="26276" cy="50951"/>
            </a:xfrm>
            <a:custGeom>
              <a:avLst/>
              <a:gdLst/>
              <a:ahLst/>
              <a:cxnLst/>
              <a:rect l="l" t="t" r="r" b="b"/>
              <a:pathLst>
                <a:path w="525" h="1018" extrusionOk="0">
                  <a:moveTo>
                    <a:pt x="206" y="1"/>
                  </a:moveTo>
                  <a:cubicBezTo>
                    <a:pt x="106" y="1"/>
                    <a:pt x="27" y="107"/>
                    <a:pt x="27" y="107"/>
                  </a:cubicBezTo>
                  <a:cubicBezTo>
                    <a:pt x="27" y="107"/>
                    <a:pt x="1" y="614"/>
                    <a:pt x="10" y="848"/>
                  </a:cubicBezTo>
                  <a:cubicBezTo>
                    <a:pt x="17" y="968"/>
                    <a:pt x="75" y="1018"/>
                    <a:pt x="143" y="1018"/>
                  </a:cubicBezTo>
                  <a:cubicBezTo>
                    <a:pt x="210" y="1018"/>
                    <a:pt x="286" y="970"/>
                    <a:pt x="336" y="893"/>
                  </a:cubicBezTo>
                  <a:cubicBezTo>
                    <a:pt x="433" y="735"/>
                    <a:pt x="524" y="349"/>
                    <a:pt x="366" y="110"/>
                  </a:cubicBezTo>
                  <a:cubicBezTo>
                    <a:pt x="312" y="28"/>
                    <a:pt x="256" y="1"/>
                    <a:pt x="206" y="1"/>
                  </a:cubicBezTo>
                  <a:close/>
                </a:path>
              </a:pathLst>
            </a:custGeom>
            <a:solidFill>
              <a:srgbClr val="F2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03;p51">
              <a:extLst>
                <a:ext uri="{FF2B5EF4-FFF2-40B4-BE49-F238E27FC236}">
                  <a16:creationId xmlns:a16="http://schemas.microsoft.com/office/drawing/2014/main" xmlns="" id="{AF0B2166-EFF9-404F-9CCF-27505C134131}"/>
                </a:ext>
              </a:extLst>
            </p:cNvPr>
            <p:cNvSpPr/>
            <p:nvPr/>
          </p:nvSpPr>
          <p:spPr>
            <a:xfrm>
              <a:off x="7308372" y="3663603"/>
              <a:ext cx="23423" cy="46496"/>
            </a:xfrm>
            <a:custGeom>
              <a:avLst/>
              <a:gdLst/>
              <a:ahLst/>
              <a:cxnLst/>
              <a:rect l="l" t="t" r="r" b="b"/>
              <a:pathLst>
                <a:path w="468" h="929" extrusionOk="0">
                  <a:moveTo>
                    <a:pt x="262" y="0"/>
                  </a:moveTo>
                  <a:cubicBezTo>
                    <a:pt x="164" y="0"/>
                    <a:pt x="108" y="85"/>
                    <a:pt x="108" y="85"/>
                  </a:cubicBezTo>
                  <a:lnTo>
                    <a:pt x="41" y="652"/>
                  </a:lnTo>
                  <a:cubicBezTo>
                    <a:pt x="41" y="652"/>
                    <a:pt x="1" y="911"/>
                    <a:pt x="156" y="928"/>
                  </a:cubicBezTo>
                  <a:cubicBezTo>
                    <a:pt x="161" y="929"/>
                    <a:pt x="167" y="929"/>
                    <a:pt x="173" y="929"/>
                  </a:cubicBezTo>
                  <a:cubicBezTo>
                    <a:pt x="321" y="929"/>
                    <a:pt x="431" y="678"/>
                    <a:pt x="447" y="454"/>
                  </a:cubicBezTo>
                  <a:cubicBezTo>
                    <a:pt x="468" y="223"/>
                    <a:pt x="421" y="28"/>
                    <a:pt x="300" y="4"/>
                  </a:cubicBezTo>
                  <a:cubicBezTo>
                    <a:pt x="287" y="2"/>
                    <a:pt x="274" y="0"/>
                    <a:pt x="262" y="0"/>
                  </a:cubicBezTo>
                  <a:close/>
                </a:path>
              </a:pathLst>
            </a:custGeom>
            <a:solidFill>
              <a:srgbClr val="F2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04;p51">
              <a:extLst>
                <a:ext uri="{FF2B5EF4-FFF2-40B4-BE49-F238E27FC236}">
                  <a16:creationId xmlns:a16="http://schemas.microsoft.com/office/drawing/2014/main" xmlns="" id="{6A4BE4CF-3CA5-4B1A-B8B2-DF65DCEBB468}"/>
                </a:ext>
              </a:extLst>
            </p:cNvPr>
            <p:cNvSpPr/>
            <p:nvPr/>
          </p:nvSpPr>
          <p:spPr>
            <a:xfrm>
              <a:off x="6703318" y="3961700"/>
              <a:ext cx="122372" cy="53153"/>
            </a:xfrm>
            <a:custGeom>
              <a:avLst/>
              <a:gdLst/>
              <a:ahLst/>
              <a:cxnLst/>
              <a:rect l="l" t="t" r="r" b="b"/>
              <a:pathLst>
                <a:path w="2445" h="1062" extrusionOk="0">
                  <a:moveTo>
                    <a:pt x="1" y="0"/>
                  </a:moveTo>
                  <a:lnTo>
                    <a:pt x="545" y="1061"/>
                  </a:lnTo>
                  <a:lnTo>
                    <a:pt x="2445" y="1061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05;p51">
              <a:extLst>
                <a:ext uri="{FF2B5EF4-FFF2-40B4-BE49-F238E27FC236}">
                  <a16:creationId xmlns:a16="http://schemas.microsoft.com/office/drawing/2014/main" xmlns="" id="{55755D2E-3910-4A66-ACDC-E1F06116E0B9}"/>
                </a:ext>
              </a:extLst>
            </p:cNvPr>
            <p:cNvSpPr/>
            <p:nvPr/>
          </p:nvSpPr>
          <p:spPr>
            <a:xfrm>
              <a:off x="6825640" y="3880720"/>
              <a:ext cx="321671" cy="134134"/>
            </a:xfrm>
            <a:custGeom>
              <a:avLst/>
              <a:gdLst/>
              <a:ahLst/>
              <a:cxnLst/>
              <a:rect l="l" t="t" r="r" b="b"/>
              <a:pathLst>
                <a:path w="6427" h="2680" extrusionOk="0">
                  <a:moveTo>
                    <a:pt x="545" y="0"/>
                  </a:moveTo>
                  <a:lnTo>
                    <a:pt x="1" y="2679"/>
                  </a:lnTo>
                  <a:lnTo>
                    <a:pt x="5882" y="2679"/>
                  </a:lnTo>
                  <a:lnTo>
                    <a:pt x="64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06;p51">
              <a:extLst>
                <a:ext uri="{FF2B5EF4-FFF2-40B4-BE49-F238E27FC236}">
                  <a16:creationId xmlns:a16="http://schemas.microsoft.com/office/drawing/2014/main" xmlns="" id="{F8025135-D559-4E79-967F-91404A70D7B9}"/>
                </a:ext>
              </a:extLst>
            </p:cNvPr>
            <p:cNvSpPr/>
            <p:nvPr/>
          </p:nvSpPr>
          <p:spPr>
            <a:xfrm>
              <a:off x="6730545" y="4014803"/>
              <a:ext cx="294444" cy="228228"/>
            </a:xfrm>
            <a:custGeom>
              <a:avLst/>
              <a:gdLst/>
              <a:ahLst/>
              <a:cxnLst/>
              <a:rect l="l" t="t" r="r" b="b"/>
              <a:pathLst>
                <a:path w="5883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5883" y="4559"/>
                  </a:lnTo>
                  <a:lnTo>
                    <a:pt x="58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07;p51">
              <a:extLst>
                <a:ext uri="{FF2B5EF4-FFF2-40B4-BE49-F238E27FC236}">
                  <a16:creationId xmlns:a16="http://schemas.microsoft.com/office/drawing/2014/main" xmlns="" id="{BC7AA9C5-E411-4E9F-B50F-0ECAE78EA427}"/>
                </a:ext>
              </a:extLst>
            </p:cNvPr>
            <p:cNvSpPr/>
            <p:nvPr/>
          </p:nvSpPr>
          <p:spPr>
            <a:xfrm>
              <a:off x="7024939" y="4014803"/>
              <a:ext cx="95145" cy="228228"/>
            </a:xfrm>
            <a:custGeom>
              <a:avLst/>
              <a:gdLst/>
              <a:ahLst/>
              <a:cxnLst/>
              <a:rect l="l" t="t" r="r" b="b"/>
              <a:pathLst>
                <a:path w="1901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900" y="4559"/>
                  </a:lnTo>
                  <a:lnTo>
                    <a:pt x="19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08;p51">
              <a:extLst>
                <a:ext uri="{FF2B5EF4-FFF2-40B4-BE49-F238E27FC236}">
                  <a16:creationId xmlns:a16="http://schemas.microsoft.com/office/drawing/2014/main" xmlns="" id="{9BA64E94-9E10-4127-98D9-E3E1A3A14578}"/>
                </a:ext>
              </a:extLst>
            </p:cNvPr>
            <p:cNvSpPr/>
            <p:nvPr/>
          </p:nvSpPr>
          <p:spPr>
            <a:xfrm>
              <a:off x="7024939" y="3961700"/>
              <a:ext cx="122372" cy="53153"/>
            </a:xfrm>
            <a:custGeom>
              <a:avLst/>
              <a:gdLst/>
              <a:ahLst/>
              <a:cxnLst/>
              <a:rect l="l" t="t" r="r" b="b"/>
              <a:pathLst>
                <a:path w="2445" h="1062" extrusionOk="0">
                  <a:moveTo>
                    <a:pt x="544" y="0"/>
                  </a:moveTo>
                  <a:lnTo>
                    <a:pt x="1" y="1061"/>
                  </a:lnTo>
                  <a:lnTo>
                    <a:pt x="1900" y="1061"/>
                  </a:lnTo>
                  <a:lnTo>
                    <a:pt x="24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09;p51">
              <a:extLst>
                <a:ext uri="{FF2B5EF4-FFF2-40B4-BE49-F238E27FC236}">
                  <a16:creationId xmlns:a16="http://schemas.microsoft.com/office/drawing/2014/main" xmlns="" id="{170E3C25-240E-450F-A4B1-0FD42FA622E9}"/>
                </a:ext>
              </a:extLst>
            </p:cNvPr>
            <p:cNvSpPr/>
            <p:nvPr/>
          </p:nvSpPr>
          <p:spPr>
            <a:xfrm>
              <a:off x="5957473" y="4408397"/>
              <a:ext cx="435035" cy="68719"/>
            </a:xfrm>
            <a:custGeom>
              <a:avLst/>
              <a:gdLst/>
              <a:ahLst/>
              <a:cxnLst/>
              <a:rect l="l" t="t" r="r" b="b"/>
              <a:pathLst>
                <a:path w="8692" h="1373" extrusionOk="0">
                  <a:moveTo>
                    <a:pt x="8550" y="0"/>
                  </a:moveTo>
                  <a:cubicBezTo>
                    <a:pt x="8010" y="0"/>
                    <a:pt x="7273" y="227"/>
                    <a:pt x="6423" y="489"/>
                  </a:cubicBezTo>
                  <a:cubicBezTo>
                    <a:pt x="5218" y="861"/>
                    <a:pt x="3821" y="1292"/>
                    <a:pt x="2405" y="1292"/>
                  </a:cubicBezTo>
                  <a:cubicBezTo>
                    <a:pt x="1623" y="1292"/>
                    <a:pt x="835" y="1160"/>
                    <a:pt x="70" y="815"/>
                  </a:cubicBezTo>
                  <a:cubicBezTo>
                    <a:pt x="64" y="812"/>
                    <a:pt x="58" y="811"/>
                    <a:pt x="51" y="811"/>
                  </a:cubicBezTo>
                  <a:cubicBezTo>
                    <a:pt x="34" y="811"/>
                    <a:pt x="18" y="821"/>
                    <a:pt x="10" y="838"/>
                  </a:cubicBezTo>
                  <a:cubicBezTo>
                    <a:pt x="0" y="858"/>
                    <a:pt x="10" y="885"/>
                    <a:pt x="34" y="896"/>
                  </a:cubicBezTo>
                  <a:cubicBezTo>
                    <a:pt x="799" y="1244"/>
                    <a:pt x="1601" y="1373"/>
                    <a:pt x="2394" y="1373"/>
                  </a:cubicBezTo>
                  <a:cubicBezTo>
                    <a:pt x="3857" y="1373"/>
                    <a:pt x="5291" y="933"/>
                    <a:pt x="6449" y="573"/>
                  </a:cubicBezTo>
                  <a:cubicBezTo>
                    <a:pt x="7285" y="315"/>
                    <a:pt x="8013" y="90"/>
                    <a:pt x="8537" y="90"/>
                  </a:cubicBezTo>
                  <a:cubicBezTo>
                    <a:pt x="8573" y="90"/>
                    <a:pt x="8608" y="91"/>
                    <a:pt x="8642" y="93"/>
                  </a:cubicBezTo>
                  <a:cubicBezTo>
                    <a:pt x="8668" y="93"/>
                    <a:pt x="8688" y="73"/>
                    <a:pt x="8688" y="50"/>
                  </a:cubicBezTo>
                  <a:cubicBezTo>
                    <a:pt x="8692" y="26"/>
                    <a:pt x="8671" y="3"/>
                    <a:pt x="8648" y="3"/>
                  </a:cubicBezTo>
                  <a:cubicBezTo>
                    <a:pt x="8616" y="1"/>
                    <a:pt x="8583" y="0"/>
                    <a:pt x="8550" y="0"/>
                  </a:cubicBez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10;p51">
              <a:extLst>
                <a:ext uri="{FF2B5EF4-FFF2-40B4-BE49-F238E27FC236}">
                  <a16:creationId xmlns:a16="http://schemas.microsoft.com/office/drawing/2014/main" xmlns="" id="{012EE691-6D1D-4459-A7FA-D4815EF4B4CD}"/>
                </a:ext>
              </a:extLst>
            </p:cNvPr>
            <p:cNvSpPr/>
            <p:nvPr/>
          </p:nvSpPr>
          <p:spPr>
            <a:xfrm>
              <a:off x="6146461" y="4262951"/>
              <a:ext cx="378778" cy="244194"/>
            </a:xfrm>
            <a:custGeom>
              <a:avLst/>
              <a:gdLst/>
              <a:ahLst/>
              <a:cxnLst/>
              <a:rect l="l" t="t" r="r" b="b"/>
              <a:pathLst>
                <a:path w="7568" h="4879" extrusionOk="0">
                  <a:moveTo>
                    <a:pt x="1672" y="1"/>
                  </a:moveTo>
                  <a:lnTo>
                    <a:pt x="1" y="1807"/>
                  </a:lnTo>
                  <a:cubicBezTo>
                    <a:pt x="1" y="1807"/>
                    <a:pt x="1240" y="2126"/>
                    <a:pt x="4036" y="3332"/>
                  </a:cubicBezTo>
                  <a:cubicBezTo>
                    <a:pt x="4859" y="3684"/>
                    <a:pt x="5658" y="4254"/>
                    <a:pt x="6373" y="4879"/>
                  </a:cubicBezTo>
                  <a:cubicBezTo>
                    <a:pt x="6662" y="4570"/>
                    <a:pt x="7142" y="3989"/>
                    <a:pt x="7568" y="3167"/>
                  </a:cubicBezTo>
                  <a:cubicBezTo>
                    <a:pt x="7437" y="3009"/>
                    <a:pt x="7300" y="2852"/>
                    <a:pt x="7151" y="2694"/>
                  </a:cubicBezTo>
                  <a:cubicBezTo>
                    <a:pt x="4956" y="303"/>
                    <a:pt x="1672" y="1"/>
                    <a:pt x="1672" y="1"/>
                  </a:cubicBezTo>
                  <a:close/>
                </a:path>
              </a:pathLst>
            </a:custGeom>
            <a:gradFill>
              <a:gsLst>
                <a:gs pos="0">
                  <a:srgbClr val="3A305F">
                    <a:alpha val="46666"/>
                  </a:srgbClr>
                </a:gs>
                <a:gs pos="8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11;p51">
              <a:extLst>
                <a:ext uri="{FF2B5EF4-FFF2-40B4-BE49-F238E27FC236}">
                  <a16:creationId xmlns:a16="http://schemas.microsoft.com/office/drawing/2014/main" xmlns="" id="{443CB3E7-5C8E-454F-9CB6-116473BF3A95}"/>
                </a:ext>
              </a:extLst>
            </p:cNvPr>
            <p:cNvSpPr/>
            <p:nvPr/>
          </p:nvSpPr>
          <p:spPr>
            <a:xfrm>
              <a:off x="5994259" y="4232221"/>
              <a:ext cx="468318" cy="437938"/>
            </a:xfrm>
            <a:custGeom>
              <a:avLst/>
              <a:gdLst/>
              <a:ahLst/>
              <a:cxnLst/>
              <a:rect l="l" t="t" r="r" b="b"/>
              <a:pathLst>
                <a:path w="9357" h="8750" extrusionOk="0">
                  <a:moveTo>
                    <a:pt x="235" y="1"/>
                  </a:moveTo>
                  <a:cubicBezTo>
                    <a:pt x="235" y="1"/>
                    <a:pt x="0" y="1666"/>
                    <a:pt x="649" y="2267"/>
                  </a:cubicBezTo>
                  <a:cubicBezTo>
                    <a:pt x="1300" y="2871"/>
                    <a:pt x="3237" y="2787"/>
                    <a:pt x="4485" y="3167"/>
                  </a:cubicBezTo>
                  <a:cubicBezTo>
                    <a:pt x="5738" y="3543"/>
                    <a:pt x="6460" y="3828"/>
                    <a:pt x="6410" y="4687"/>
                  </a:cubicBezTo>
                  <a:cubicBezTo>
                    <a:pt x="6325" y="6222"/>
                    <a:pt x="4250" y="8196"/>
                    <a:pt x="4250" y="8196"/>
                  </a:cubicBezTo>
                  <a:lnTo>
                    <a:pt x="4929" y="8750"/>
                  </a:lnTo>
                  <a:cubicBezTo>
                    <a:pt x="4929" y="8750"/>
                    <a:pt x="7705" y="7108"/>
                    <a:pt x="8531" y="5503"/>
                  </a:cubicBezTo>
                  <a:cubicBezTo>
                    <a:pt x="9357" y="3898"/>
                    <a:pt x="8890" y="2243"/>
                    <a:pt x="7450" y="1417"/>
                  </a:cubicBezTo>
                  <a:cubicBezTo>
                    <a:pt x="5818" y="484"/>
                    <a:pt x="4415" y="333"/>
                    <a:pt x="4415" y="333"/>
                  </a:cubicBezTo>
                  <a:lnTo>
                    <a:pt x="235" y="1"/>
                  </a:lnTo>
                  <a:close/>
                </a:path>
              </a:pathLst>
            </a:custGeom>
            <a:solidFill>
              <a:srgbClr val="282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12;p51">
              <a:extLst>
                <a:ext uri="{FF2B5EF4-FFF2-40B4-BE49-F238E27FC236}">
                  <a16:creationId xmlns:a16="http://schemas.microsoft.com/office/drawing/2014/main" xmlns="" id="{AC41443E-EDB4-4B97-801A-90758245B844}"/>
                </a:ext>
              </a:extLst>
            </p:cNvPr>
            <p:cNvSpPr/>
            <p:nvPr/>
          </p:nvSpPr>
          <p:spPr>
            <a:xfrm>
              <a:off x="6178744" y="4642380"/>
              <a:ext cx="102853" cy="73323"/>
            </a:xfrm>
            <a:custGeom>
              <a:avLst/>
              <a:gdLst/>
              <a:ahLst/>
              <a:cxnLst/>
              <a:rect l="l" t="t" r="r" b="b"/>
              <a:pathLst>
                <a:path w="2055" h="1465" extrusionOk="0">
                  <a:moveTo>
                    <a:pt x="564" y="1"/>
                  </a:moveTo>
                  <a:lnTo>
                    <a:pt x="0" y="592"/>
                  </a:lnTo>
                  <a:lnTo>
                    <a:pt x="1011" y="1464"/>
                  </a:lnTo>
                  <a:lnTo>
                    <a:pt x="2055" y="1464"/>
                  </a:lnTo>
                  <a:lnTo>
                    <a:pt x="1363" y="948"/>
                  </a:lnTo>
                  <a:lnTo>
                    <a:pt x="1243" y="555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13;p51">
              <a:extLst>
                <a:ext uri="{FF2B5EF4-FFF2-40B4-BE49-F238E27FC236}">
                  <a16:creationId xmlns:a16="http://schemas.microsoft.com/office/drawing/2014/main" xmlns="" id="{E504A2A6-2C32-4D38-A90D-EC2ACCC26C68}"/>
                </a:ext>
              </a:extLst>
            </p:cNvPr>
            <p:cNvSpPr/>
            <p:nvPr/>
          </p:nvSpPr>
          <p:spPr>
            <a:xfrm>
              <a:off x="6610225" y="4104543"/>
              <a:ext cx="144895" cy="87437"/>
            </a:xfrm>
            <a:custGeom>
              <a:avLst/>
              <a:gdLst/>
              <a:ahLst/>
              <a:cxnLst/>
              <a:rect l="l" t="t" r="r" b="b"/>
              <a:pathLst>
                <a:path w="2895" h="1747" extrusionOk="0">
                  <a:moveTo>
                    <a:pt x="1530" y="1"/>
                  </a:moveTo>
                  <a:cubicBezTo>
                    <a:pt x="1454" y="1"/>
                    <a:pt x="1386" y="82"/>
                    <a:pt x="1125" y="222"/>
                  </a:cubicBezTo>
                  <a:cubicBezTo>
                    <a:pt x="786" y="403"/>
                    <a:pt x="766" y="581"/>
                    <a:pt x="766" y="581"/>
                  </a:cubicBezTo>
                  <a:lnTo>
                    <a:pt x="0" y="685"/>
                  </a:lnTo>
                  <a:lnTo>
                    <a:pt x="162" y="1622"/>
                  </a:lnTo>
                  <a:lnTo>
                    <a:pt x="830" y="1508"/>
                  </a:lnTo>
                  <a:cubicBezTo>
                    <a:pt x="1131" y="1627"/>
                    <a:pt x="1930" y="1747"/>
                    <a:pt x="2168" y="1747"/>
                  </a:cubicBezTo>
                  <a:cubicBezTo>
                    <a:pt x="2177" y="1747"/>
                    <a:pt x="2185" y="1747"/>
                    <a:pt x="2193" y="1746"/>
                  </a:cubicBezTo>
                  <a:cubicBezTo>
                    <a:pt x="2391" y="1736"/>
                    <a:pt x="2348" y="1588"/>
                    <a:pt x="2216" y="1558"/>
                  </a:cubicBezTo>
                  <a:cubicBezTo>
                    <a:pt x="2086" y="1531"/>
                    <a:pt x="1757" y="1477"/>
                    <a:pt x="1757" y="1477"/>
                  </a:cubicBezTo>
                  <a:cubicBezTo>
                    <a:pt x="1757" y="1477"/>
                    <a:pt x="1971" y="1471"/>
                    <a:pt x="2327" y="1370"/>
                  </a:cubicBezTo>
                  <a:cubicBezTo>
                    <a:pt x="2684" y="1269"/>
                    <a:pt x="2825" y="1135"/>
                    <a:pt x="2811" y="1048"/>
                  </a:cubicBezTo>
                  <a:cubicBezTo>
                    <a:pt x="2797" y="957"/>
                    <a:pt x="2710" y="953"/>
                    <a:pt x="2710" y="953"/>
                  </a:cubicBezTo>
                  <a:cubicBezTo>
                    <a:pt x="2787" y="924"/>
                    <a:pt x="2895" y="823"/>
                    <a:pt x="2845" y="722"/>
                  </a:cubicBezTo>
                  <a:cubicBezTo>
                    <a:pt x="2818" y="670"/>
                    <a:pt x="2769" y="657"/>
                    <a:pt x="2727" y="657"/>
                  </a:cubicBezTo>
                  <a:cubicBezTo>
                    <a:pt x="2688" y="657"/>
                    <a:pt x="2656" y="668"/>
                    <a:pt x="2656" y="668"/>
                  </a:cubicBezTo>
                  <a:cubicBezTo>
                    <a:pt x="2740" y="576"/>
                    <a:pt x="2662" y="463"/>
                    <a:pt x="2541" y="463"/>
                  </a:cubicBezTo>
                  <a:cubicBezTo>
                    <a:pt x="2513" y="463"/>
                    <a:pt x="2483" y="470"/>
                    <a:pt x="2451" y="484"/>
                  </a:cubicBezTo>
                  <a:cubicBezTo>
                    <a:pt x="2287" y="558"/>
                    <a:pt x="1703" y="631"/>
                    <a:pt x="1596" y="631"/>
                  </a:cubicBezTo>
                  <a:cubicBezTo>
                    <a:pt x="1491" y="628"/>
                    <a:pt x="1415" y="510"/>
                    <a:pt x="1515" y="400"/>
                  </a:cubicBezTo>
                  <a:cubicBezTo>
                    <a:pt x="1612" y="289"/>
                    <a:pt x="1730" y="94"/>
                    <a:pt x="1605" y="24"/>
                  </a:cubicBezTo>
                  <a:cubicBezTo>
                    <a:pt x="1576" y="8"/>
                    <a:pt x="1553" y="1"/>
                    <a:pt x="1530" y="1"/>
                  </a:cubicBezTo>
                  <a:close/>
                </a:path>
              </a:pathLst>
            </a:custGeom>
            <a:solidFill>
              <a:srgbClr val="F2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14;p51">
              <a:extLst>
                <a:ext uri="{FF2B5EF4-FFF2-40B4-BE49-F238E27FC236}">
                  <a16:creationId xmlns:a16="http://schemas.microsoft.com/office/drawing/2014/main" xmlns="" id="{8BE3F7E2-57E5-41FA-B61C-8AABF7047B6E}"/>
                </a:ext>
              </a:extLst>
            </p:cNvPr>
            <p:cNvSpPr/>
            <p:nvPr/>
          </p:nvSpPr>
          <p:spPr>
            <a:xfrm>
              <a:off x="6285600" y="3914653"/>
              <a:ext cx="358158" cy="277027"/>
            </a:xfrm>
            <a:custGeom>
              <a:avLst/>
              <a:gdLst/>
              <a:ahLst/>
              <a:cxnLst/>
              <a:rect l="l" t="t" r="r" b="b"/>
              <a:pathLst>
                <a:path w="7156" h="5535" extrusionOk="0">
                  <a:moveTo>
                    <a:pt x="0" y="1"/>
                  </a:moveTo>
                  <a:lnTo>
                    <a:pt x="759" y="3932"/>
                  </a:lnTo>
                  <a:cubicBezTo>
                    <a:pt x="2600" y="5266"/>
                    <a:pt x="4524" y="5534"/>
                    <a:pt x="5775" y="5534"/>
                  </a:cubicBezTo>
                  <a:cubicBezTo>
                    <a:pt x="6618" y="5534"/>
                    <a:pt x="7155" y="5412"/>
                    <a:pt x="7155" y="5412"/>
                  </a:cubicBezTo>
                  <a:lnTo>
                    <a:pt x="7064" y="4338"/>
                  </a:lnTo>
                  <a:cubicBezTo>
                    <a:pt x="4160" y="3898"/>
                    <a:pt x="1055" y="1595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15;p51">
              <a:extLst>
                <a:ext uri="{FF2B5EF4-FFF2-40B4-BE49-F238E27FC236}">
                  <a16:creationId xmlns:a16="http://schemas.microsoft.com/office/drawing/2014/main" xmlns="" id="{59E1E618-C582-40EC-B228-527CD9A3144C}"/>
                </a:ext>
              </a:extLst>
            </p:cNvPr>
            <p:cNvSpPr/>
            <p:nvPr/>
          </p:nvSpPr>
          <p:spPr>
            <a:xfrm>
              <a:off x="6285600" y="3914653"/>
              <a:ext cx="135986" cy="247898"/>
            </a:xfrm>
            <a:custGeom>
              <a:avLst/>
              <a:gdLst/>
              <a:ahLst/>
              <a:cxnLst/>
              <a:rect l="l" t="t" r="r" b="b"/>
              <a:pathLst>
                <a:path w="2717" h="4953" extrusionOk="0">
                  <a:moveTo>
                    <a:pt x="0" y="1"/>
                  </a:moveTo>
                  <a:lnTo>
                    <a:pt x="759" y="3932"/>
                  </a:lnTo>
                  <a:cubicBezTo>
                    <a:pt x="1384" y="4385"/>
                    <a:pt x="2019" y="4714"/>
                    <a:pt x="2633" y="4953"/>
                  </a:cubicBezTo>
                  <a:cubicBezTo>
                    <a:pt x="2676" y="4237"/>
                    <a:pt x="2704" y="3116"/>
                    <a:pt x="2716" y="2522"/>
                  </a:cubicBezTo>
                  <a:cubicBezTo>
                    <a:pt x="1501" y="1710"/>
                    <a:pt x="511" y="77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7000">
                  <a:srgbClr val="FFFFFF">
                    <a:alpha val="0"/>
                  </a:srgbClr>
                </a:gs>
                <a:gs pos="100000">
                  <a:srgbClr val="7E719E">
                    <a:alpha val="44313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16;p51">
              <a:extLst>
                <a:ext uri="{FF2B5EF4-FFF2-40B4-BE49-F238E27FC236}">
                  <a16:creationId xmlns:a16="http://schemas.microsoft.com/office/drawing/2014/main" xmlns="" id="{132EB262-9108-47C1-8AAF-9937CDCE9BAE}"/>
                </a:ext>
              </a:extLst>
            </p:cNvPr>
            <p:cNvSpPr/>
            <p:nvPr/>
          </p:nvSpPr>
          <p:spPr>
            <a:xfrm>
              <a:off x="6230145" y="3665304"/>
              <a:ext cx="267217" cy="216616"/>
            </a:xfrm>
            <a:custGeom>
              <a:avLst/>
              <a:gdLst/>
              <a:ahLst/>
              <a:cxnLst/>
              <a:rect l="l" t="t" r="r" b="b"/>
              <a:pathLst>
                <a:path w="5339" h="4328" extrusionOk="0">
                  <a:moveTo>
                    <a:pt x="2982" y="1"/>
                  </a:moveTo>
                  <a:cubicBezTo>
                    <a:pt x="2670" y="1"/>
                    <a:pt x="2344" y="227"/>
                    <a:pt x="2230" y="262"/>
                  </a:cubicBezTo>
                  <a:cubicBezTo>
                    <a:pt x="2205" y="270"/>
                    <a:pt x="2168" y="272"/>
                    <a:pt x="2122" y="272"/>
                  </a:cubicBezTo>
                  <a:cubicBezTo>
                    <a:pt x="2073" y="272"/>
                    <a:pt x="2012" y="270"/>
                    <a:pt x="1947" y="270"/>
                  </a:cubicBezTo>
                  <a:cubicBezTo>
                    <a:pt x="1722" y="270"/>
                    <a:pt x="1432" y="300"/>
                    <a:pt x="1253" y="564"/>
                  </a:cubicBezTo>
                  <a:cubicBezTo>
                    <a:pt x="978" y="981"/>
                    <a:pt x="722" y="1122"/>
                    <a:pt x="360" y="1410"/>
                  </a:cubicBezTo>
                  <a:cubicBezTo>
                    <a:pt x="0" y="1696"/>
                    <a:pt x="246" y="2394"/>
                    <a:pt x="246" y="2394"/>
                  </a:cubicBezTo>
                  <a:cubicBezTo>
                    <a:pt x="246" y="2394"/>
                    <a:pt x="75" y="2707"/>
                    <a:pt x="146" y="3147"/>
                  </a:cubicBezTo>
                  <a:cubicBezTo>
                    <a:pt x="212" y="3590"/>
                    <a:pt x="880" y="3744"/>
                    <a:pt x="817" y="4328"/>
                  </a:cubicBezTo>
                  <a:cubicBezTo>
                    <a:pt x="817" y="4328"/>
                    <a:pt x="2877" y="3454"/>
                    <a:pt x="3371" y="3454"/>
                  </a:cubicBezTo>
                  <a:cubicBezTo>
                    <a:pt x="3382" y="3454"/>
                    <a:pt x="3392" y="3454"/>
                    <a:pt x="3401" y="3455"/>
                  </a:cubicBezTo>
                  <a:cubicBezTo>
                    <a:pt x="3429" y="3458"/>
                    <a:pt x="3458" y="3459"/>
                    <a:pt x="3490" y="3459"/>
                  </a:cubicBezTo>
                  <a:cubicBezTo>
                    <a:pt x="3947" y="3459"/>
                    <a:pt x="4773" y="3180"/>
                    <a:pt x="5047" y="2549"/>
                  </a:cubicBezTo>
                  <a:cubicBezTo>
                    <a:pt x="5338" y="1874"/>
                    <a:pt x="4621" y="1266"/>
                    <a:pt x="4241" y="1108"/>
                  </a:cubicBezTo>
                  <a:cubicBezTo>
                    <a:pt x="3858" y="947"/>
                    <a:pt x="3650" y="343"/>
                    <a:pt x="3277" y="88"/>
                  </a:cubicBezTo>
                  <a:cubicBezTo>
                    <a:pt x="3186" y="25"/>
                    <a:pt x="3085" y="1"/>
                    <a:pt x="2982" y="1"/>
                  </a:cubicBez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17;p51">
              <a:extLst>
                <a:ext uri="{FF2B5EF4-FFF2-40B4-BE49-F238E27FC236}">
                  <a16:creationId xmlns:a16="http://schemas.microsoft.com/office/drawing/2014/main" xmlns="" id="{5B2F4E48-AC03-4E28-874E-CBF8320ED0A0}"/>
                </a:ext>
              </a:extLst>
            </p:cNvPr>
            <p:cNvSpPr/>
            <p:nvPr/>
          </p:nvSpPr>
          <p:spPr>
            <a:xfrm>
              <a:off x="6261076" y="3771060"/>
              <a:ext cx="153804" cy="155906"/>
            </a:xfrm>
            <a:custGeom>
              <a:avLst/>
              <a:gdLst/>
              <a:ahLst/>
              <a:cxnLst/>
              <a:rect l="l" t="t" r="r" b="b"/>
              <a:pathLst>
                <a:path w="3073" h="3115" extrusionOk="0">
                  <a:moveTo>
                    <a:pt x="954" y="0"/>
                  </a:moveTo>
                  <a:cubicBezTo>
                    <a:pt x="758" y="0"/>
                    <a:pt x="561" y="146"/>
                    <a:pt x="490" y="449"/>
                  </a:cubicBezTo>
                  <a:cubicBezTo>
                    <a:pt x="377" y="929"/>
                    <a:pt x="786" y="1271"/>
                    <a:pt x="786" y="1271"/>
                  </a:cubicBezTo>
                  <a:lnTo>
                    <a:pt x="0" y="2531"/>
                  </a:lnTo>
                  <a:cubicBezTo>
                    <a:pt x="0" y="2531"/>
                    <a:pt x="353" y="2980"/>
                    <a:pt x="749" y="3115"/>
                  </a:cubicBezTo>
                  <a:lnTo>
                    <a:pt x="1240" y="2386"/>
                  </a:lnTo>
                  <a:cubicBezTo>
                    <a:pt x="1240" y="2386"/>
                    <a:pt x="1485" y="2577"/>
                    <a:pt x="1981" y="2594"/>
                  </a:cubicBezTo>
                  <a:cubicBezTo>
                    <a:pt x="1986" y="2594"/>
                    <a:pt x="1991" y="2595"/>
                    <a:pt x="1996" y="2595"/>
                  </a:cubicBezTo>
                  <a:cubicBezTo>
                    <a:pt x="2508" y="2595"/>
                    <a:pt x="2696" y="1742"/>
                    <a:pt x="2696" y="1742"/>
                  </a:cubicBezTo>
                  <a:cubicBezTo>
                    <a:pt x="2775" y="1770"/>
                    <a:pt x="2835" y="1778"/>
                    <a:pt x="2878" y="1778"/>
                  </a:cubicBezTo>
                  <a:cubicBezTo>
                    <a:pt x="2944" y="1778"/>
                    <a:pt x="2972" y="1759"/>
                    <a:pt x="2972" y="1759"/>
                  </a:cubicBezTo>
                  <a:cubicBezTo>
                    <a:pt x="2861" y="1460"/>
                    <a:pt x="3073" y="362"/>
                    <a:pt x="3073" y="362"/>
                  </a:cubicBezTo>
                  <a:lnTo>
                    <a:pt x="3073" y="362"/>
                  </a:lnTo>
                  <a:cubicBezTo>
                    <a:pt x="3018" y="398"/>
                    <a:pt x="2956" y="412"/>
                    <a:pt x="2895" y="412"/>
                  </a:cubicBezTo>
                  <a:cubicBezTo>
                    <a:pt x="2716" y="412"/>
                    <a:pt x="2539" y="295"/>
                    <a:pt x="2539" y="295"/>
                  </a:cubicBezTo>
                  <a:cubicBezTo>
                    <a:pt x="2454" y="356"/>
                    <a:pt x="2380" y="378"/>
                    <a:pt x="2317" y="378"/>
                  </a:cubicBezTo>
                  <a:cubicBezTo>
                    <a:pt x="2137" y="378"/>
                    <a:pt x="2045" y="194"/>
                    <a:pt x="2045" y="194"/>
                  </a:cubicBezTo>
                  <a:cubicBezTo>
                    <a:pt x="2045" y="194"/>
                    <a:pt x="1726" y="810"/>
                    <a:pt x="1480" y="810"/>
                  </a:cubicBezTo>
                  <a:cubicBezTo>
                    <a:pt x="1471" y="810"/>
                    <a:pt x="1463" y="810"/>
                    <a:pt x="1454" y="808"/>
                  </a:cubicBezTo>
                  <a:cubicBezTo>
                    <a:pt x="1206" y="761"/>
                    <a:pt x="1502" y="395"/>
                    <a:pt x="1263" y="140"/>
                  </a:cubicBezTo>
                  <a:cubicBezTo>
                    <a:pt x="1176" y="48"/>
                    <a:pt x="1065" y="0"/>
                    <a:pt x="954" y="0"/>
                  </a:cubicBezTo>
                  <a:close/>
                </a:path>
              </a:pathLst>
            </a:custGeom>
            <a:solidFill>
              <a:srgbClr val="F2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18;p51">
              <a:extLst>
                <a:ext uri="{FF2B5EF4-FFF2-40B4-BE49-F238E27FC236}">
                  <a16:creationId xmlns:a16="http://schemas.microsoft.com/office/drawing/2014/main" xmlns="" id="{7423D50B-149E-4D82-8168-C3AC5BB27BAA}"/>
                </a:ext>
              </a:extLst>
            </p:cNvPr>
            <p:cNvSpPr/>
            <p:nvPr/>
          </p:nvSpPr>
          <p:spPr>
            <a:xfrm>
              <a:off x="6344409" y="3831620"/>
              <a:ext cx="42392" cy="42392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1"/>
                  </a:moveTo>
                  <a:cubicBezTo>
                    <a:pt x="189" y="1"/>
                    <a:pt x="1" y="189"/>
                    <a:pt x="1" y="424"/>
                  </a:cubicBezTo>
                  <a:cubicBezTo>
                    <a:pt x="1" y="656"/>
                    <a:pt x="189" y="847"/>
                    <a:pt x="424" y="847"/>
                  </a:cubicBezTo>
                  <a:cubicBezTo>
                    <a:pt x="658" y="847"/>
                    <a:pt x="847" y="656"/>
                    <a:pt x="847" y="424"/>
                  </a:cubicBezTo>
                  <a:cubicBezTo>
                    <a:pt x="847" y="189"/>
                    <a:pt x="658" y="1"/>
                    <a:pt x="42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73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19;p51">
              <a:extLst>
                <a:ext uri="{FF2B5EF4-FFF2-40B4-BE49-F238E27FC236}">
                  <a16:creationId xmlns:a16="http://schemas.microsoft.com/office/drawing/2014/main" xmlns="" id="{4A903B89-D971-488E-9687-D670FB725F8C}"/>
                </a:ext>
              </a:extLst>
            </p:cNvPr>
            <p:cNvSpPr/>
            <p:nvPr/>
          </p:nvSpPr>
          <p:spPr>
            <a:xfrm>
              <a:off x="6300916" y="3872511"/>
              <a:ext cx="22222" cy="35636"/>
            </a:xfrm>
            <a:custGeom>
              <a:avLst/>
              <a:gdLst/>
              <a:ahLst/>
              <a:cxnLst/>
              <a:rect l="l" t="t" r="r" b="b"/>
              <a:pathLst>
                <a:path w="444" h="712" extrusionOk="0">
                  <a:moveTo>
                    <a:pt x="47" y="0"/>
                  </a:moveTo>
                  <a:cubicBezTo>
                    <a:pt x="47" y="0"/>
                    <a:pt x="1" y="409"/>
                    <a:pt x="205" y="712"/>
                  </a:cubicBezTo>
                  <a:lnTo>
                    <a:pt x="444" y="359"/>
                  </a:lnTo>
                  <a:cubicBezTo>
                    <a:pt x="91" y="107"/>
                    <a:pt x="47" y="0"/>
                    <a:pt x="47" y="0"/>
                  </a:cubicBezTo>
                  <a:close/>
                </a:path>
              </a:pathLst>
            </a:custGeom>
            <a:gradFill>
              <a:gsLst>
                <a:gs pos="0">
                  <a:srgbClr val="3A305F">
                    <a:alpha val="46666"/>
                  </a:srgbClr>
                </a:gs>
                <a:gs pos="8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20;p51">
              <a:extLst>
                <a:ext uri="{FF2B5EF4-FFF2-40B4-BE49-F238E27FC236}">
                  <a16:creationId xmlns:a16="http://schemas.microsoft.com/office/drawing/2014/main" xmlns="" id="{41FDFBFF-D88D-4449-8805-ECFC5C68E8C8}"/>
                </a:ext>
              </a:extLst>
            </p:cNvPr>
            <p:cNvSpPr/>
            <p:nvPr/>
          </p:nvSpPr>
          <p:spPr>
            <a:xfrm>
              <a:off x="5987402" y="3893883"/>
              <a:ext cx="465115" cy="459559"/>
            </a:xfrm>
            <a:custGeom>
              <a:avLst/>
              <a:gdLst/>
              <a:ahLst/>
              <a:cxnLst/>
              <a:rect l="l" t="t" r="r" b="b"/>
              <a:pathLst>
                <a:path w="9293" h="9182" extrusionOk="0">
                  <a:moveTo>
                    <a:pt x="5023" y="0"/>
                  </a:moveTo>
                  <a:cubicBezTo>
                    <a:pt x="2134" y="0"/>
                    <a:pt x="0" y="6710"/>
                    <a:pt x="0" y="6710"/>
                  </a:cubicBezTo>
                  <a:cubicBezTo>
                    <a:pt x="1203" y="7178"/>
                    <a:pt x="2522" y="7289"/>
                    <a:pt x="3499" y="7289"/>
                  </a:cubicBezTo>
                  <a:cubicBezTo>
                    <a:pt x="4372" y="7289"/>
                    <a:pt x="4971" y="7201"/>
                    <a:pt x="4971" y="7201"/>
                  </a:cubicBezTo>
                  <a:cubicBezTo>
                    <a:pt x="5032" y="5871"/>
                    <a:pt x="5368" y="4874"/>
                    <a:pt x="5368" y="4874"/>
                  </a:cubicBezTo>
                  <a:cubicBezTo>
                    <a:pt x="6099" y="7150"/>
                    <a:pt x="8564" y="9181"/>
                    <a:pt x="8564" y="9181"/>
                  </a:cubicBezTo>
                  <a:lnTo>
                    <a:pt x="9292" y="8510"/>
                  </a:lnTo>
                  <a:cubicBezTo>
                    <a:pt x="7077" y="5122"/>
                    <a:pt x="7641" y="258"/>
                    <a:pt x="5213" y="10"/>
                  </a:cubicBezTo>
                  <a:cubicBezTo>
                    <a:pt x="5149" y="3"/>
                    <a:pt x="5086" y="0"/>
                    <a:pt x="50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21;p51">
              <a:extLst>
                <a:ext uri="{FF2B5EF4-FFF2-40B4-BE49-F238E27FC236}">
                  <a16:creationId xmlns:a16="http://schemas.microsoft.com/office/drawing/2014/main" xmlns="" id="{48CC3D0D-10F8-4695-B8E6-7A9C0FFAB01D}"/>
                </a:ext>
              </a:extLst>
            </p:cNvPr>
            <p:cNvSpPr/>
            <p:nvPr/>
          </p:nvSpPr>
          <p:spPr>
            <a:xfrm>
              <a:off x="6416031" y="4319808"/>
              <a:ext cx="50450" cy="85385"/>
            </a:xfrm>
            <a:custGeom>
              <a:avLst/>
              <a:gdLst/>
              <a:ahLst/>
              <a:cxnLst/>
              <a:rect l="l" t="t" r="r" b="b"/>
              <a:pathLst>
                <a:path w="1008" h="1706" extrusionOk="0">
                  <a:moveTo>
                    <a:pt x="728" y="0"/>
                  </a:moveTo>
                  <a:lnTo>
                    <a:pt x="0" y="671"/>
                  </a:lnTo>
                  <a:lnTo>
                    <a:pt x="473" y="1705"/>
                  </a:lnTo>
                  <a:cubicBezTo>
                    <a:pt x="944" y="1373"/>
                    <a:pt x="1007" y="459"/>
                    <a:pt x="728" y="0"/>
                  </a:cubicBezTo>
                  <a:close/>
                </a:path>
              </a:pathLst>
            </a:custGeom>
            <a:solidFill>
              <a:srgbClr val="F2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22;p51">
              <a:extLst>
                <a:ext uri="{FF2B5EF4-FFF2-40B4-BE49-F238E27FC236}">
                  <a16:creationId xmlns:a16="http://schemas.microsoft.com/office/drawing/2014/main" xmlns="" id="{60F3443F-8347-4DA1-94BD-652195C7096B}"/>
                </a:ext>
              </a:extLst>
            </p:cNvPr>
            <p:cNvSpPr/>
            <p:nvPr/>
          </p:nvSpPr>
          <p:spPr>
            <a:xfrm>
              <a:off x="7542306" y="4028417"/>
              <a:ext cx="344644" cy="580480"/>
            </a:xfrm>
            <a:custGeom>
              <a:avLst/>
              <a:gdLst/>
              <a:ahLst/>
              <a:cxnLst/>
              <a:rect l="l" t="t" r="r" b="b"/>
              <a:pathLst>
                <a:path w="6886" h="11598" extrusionOk="0">
                  <a:moveTo>
                    <a:pt x="4889" y="1"/>
                  </a:moveTo>
                  <a:lnTo>
                    <a:pt x="3566" y="1129"/>
                  </a:lnTo>
                  <a:lnTo>
                    <a:pt x="1974" y="736"/>
                  </a:lnTo>
                  <a:cubicBezTo>
                    <a:pt x="1276" y="1350"/>
                    <a:pt x="739" y="2361"/>
                    <a:pt x="510" y="3909"/>
                  </a:cubicBezTo>
                  <a:cubicBezTo>
                    <a:pt x="417" y="4556"/>
                    <a:pt x="228" y="5198"/>
                    <a:pt x="0" y="5795"/>
                  </a:cubicBezTo>
                  <a:cubicBezTo>
                    <a:pt x="252" y="6050"/>
                    <a:pt x="634" y="6362"/>
                    <a:pt x="1192" y="6631"/>
                  </a:cubicBezTo>
                  <a:cubicBezTo>
                    <a:pt x="1306" y="6376"/>
                    <a:pt x="1373" y="6211"/>
                    <a:pt x="1373" y="6211"/>
                  </a:cubicBezTo>
                  <a:lnTo>
                    <a:pt x="1373" y="6211"/>
                  </a:lnTo>
                  <a:cubicBezTo>
                    <a:pt x="1373" y="6212"/>
                    <a:pt x="1309" y="8779"/>
                    <a:pt x="846" y="10089"/>
                  </a:cubicBezTo>
                  <a:lnTo>
                    <a:pt x="2884" y="11593"/>
                  </a:lnTo>
                  <a:cubicBezTo>
                    <a:pt x="2884" y="11593"/>
                    <a:pt x="2957" y="11598"/>
                    <a:pt x="3082" y="11598"/>
                  </a:cubicBezTo>
                  <a:cubicBezTo>
                    <a:pt x="3745" y="11598"/>
                    <a:pt x="5875" y="11460"/>
                    <a:pt x="6339" y="9716"/>
                  </a:cubicBezTo>
                  <a:cubicBezTo>
                    <a:pt x="6886" y="7645"/>
                    <a:pt x="6637" y="934"/>
                    <a:pt x="6637" y="934"/>
                  </a:cubicBezTo>
                  <a:cubicBezTo>
                    <a:pt x="6214" y="548"/>
                    <a:pt x="5660" y="151"/>
                    <a:pt x="4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23;p51">
              <a:extLst>
                <a:ext uri="{FF2B5EF4-FFF2-40B4-BE49-F238E27FC236}">
                  <a16:creationId xmlns:a16="http://schemas.microsoft.com/office/drawing/2014/main" xmlns="" id="{D240EFCF-D086-48D6-BB78-5E77A3E30E1D}"/>
                </a:ext>
              </a:extLst>
            </p:cNvPr>
            <p:cNvSpPr/>
            <p:nvPr/>
          </p:nvSpPr>
          <p:spPr>
            <a:xfrm>
              <a:off x="7641105" y="4025364"/>
              <a:ext cx="145896" cy="84034"/>
            </a:xfrm>
            <a:custGeom>
              <a:avLst/>
              <a:gdLst/>
              <a:ahLst/>
              <a:cxnLst/>
              <a:rect l="l" t="t" r="r" b="b"/>
              <a:pathLst>
                <a:path w="2915" h="1679" extrusionOk="0">
                  <a:moveTo>
                    <a:pt x="2242" y="0"/>
                  </a:moveTo>
                  <a:cubicBezTo>
                    <a:pt x="2067" y="0"/>
                    <a:pt x="1883" y="12"/>
                    <a:pt x="1689" y="38"/>
                  </a:cubicBezTo>
                  <a:cubicBezTo>
                    <a:pt x="1082" y="118"/>
                    <a:pt x="501" y="357"/>
                    <a:pt x="0" y="797"/>
                  </a:cubicBezTo>
                  <a:cubicBezTo>
                    <a:pt x="128" y="1049"/>
                    <a:pt x="539" y="1679"/>
                    <a:pt x="1418" y="1679"/>
                  </a:cubicBezTo>
                  <a:cubicBezTo>
                    <a:pt x="1490" y="1679"/>
                    <a:pt x="1564" y="1675"/>
                    <a:pt x="1641" y="1666"/>
                  </a:cubicBezTo>
                  <a:cubicBezTo>
                    <a:pt x="2481" y="1573"/>
                    <a:pt x="2797" y="666"/>
                    <a:pt x="2915" y="62"/>
                  </a:cubicBezTo>
                  <a:cubicBezTo>
                    <a:pt x="2707" y="23"/>
                    <a:pt x="2483" y="0"/>
                    <a:pt x="2242" y="0"/>
                  </a:cubicBezTo>
                  <a:close/>
                </a:path>
              </a:pathLst>
            </a:custGeom>
            <a:solidFill>
              <a:srgbClr val="A972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24;p51">
              <a:extLst>
                <a:ext uri="{FF2B5EF4-FFF2-40B4-BE49-F238E27FC236}">
                  <a16:creationId xmlns:a16="http://schemas.microsoft.com/office/drawing/2014/main" xmlns="" id="{82502EE7-6AF8-416B-8E09-7ACC12EC39C4}"/>
                </a:ext>
              </a:extLst>
            </p:cNvPr>
            <p:cNvSpPr/>
            <p:nvPr/>
          </p:nvSpPr>
          <p:spPr>
            <a:xfrm>
              <a:off x="7741405" y="3820910"/>
              <a:ext cx="33133" cy="35485"/>
            </a:xfrm>
            <a:custGeom>
              <a:avLst/>
              <a:gdLst/>
              <a:ahLst/>
              <a:cxnLst/>
              <a:rect l="l" t="t" r="r" b="b"/>
              <a:pathLst>
                <a:path w="662" h="709" extrusionOk="0">
                  <a:moveTo>
                    <a:pt x="145" y="1"/>
                  </a:moveTo>
                  <a:lnTo>
                    <a:pt x="0" y="128"/>
                  </a:lnTo>
                  <a:lnTo>
                    <a:pt x="517" y="709"/>
                  </a:lnTo>
                  <a:lnTo>
                    <a:pt x="662" y="577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E95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25;p51">
              <a:extLst>
                <a:ext uri="{FF2B5EF4-FFF2-40B4-BE49-F238E27FC236}">
                  <a16:creationId xmlns:a16="http://schemas.microsoft.com/office/drawing/2014/main" xmlns="" id="{82172E50-3DBB-4E79-A9C0-21482539BDCF}"/>
                </a:ext>
              </a:extLst>
            </p:cNvPr>
            <p:cNvSpPr/>
            <p:nvPr/>
          </p:nvSpPr>
          <p:spPr>
            <a:xfrm>
              <a:off x="7744658" y="3766505"/>
              <a:ext cx="106406" cy="86536"/>
            </a:xfrm>
            <a:custGeom>
              <a:avLst/>
              <a:gdLst/>
              <a:ahLst/>
              <a:cxnLst/>
              <a:rect l="l" t="t" r="r" b="b"/>
              <a:pathLst>
                <a:path w="2126" h="1729" extrusionOk="0">
                  <a:moveTo>
                    <a:pt x="915" y="1"/>
                  </a:moveTo>
                  <a:cubicBezTo>
                    <a:pt x="416" y="1"/>
                    <a:pt x="0" y="683"/>
                    <a:pt x="80" y="1088"/>
                  </a:cubicBezTo>
                  <a:lnTo>
                    <a:pt x="597" y="1664"/>
                  </a:lnTo>
                  <a:cubicBezTo>
                    <a:pt x="650" y="1709"/>
                    <a:pt x="721" y="1729"/>
                    <a:pt x="801" y="1729"/>
                  </a:cubicBezTo>
                  <a:cubicBezTo>
                    <a:pt x="1290" y="1729"/>
                    <a:pt x="2125" y="975"/>
                    <a:pt x="1396" y="231"/>
                  </a:cubicBezTo>
                  <a:cubicBezTo>
                    <a:pt x="1236" y="68"/>
                    <a:pt x="1071" y="1"/>
                    <a:pt x="915" y="1"/>
                  </a:cubicBez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26;p51">
              <a:extLst>
                <a:ext uri="{FF2B5EF4-FFF2-40B4-BE49-F238E27FC236}">
                  <a16:creationId xmlns:a16="http://schemas.microsoft.com/office/drawing/2014/main" xmlns="" id="{D177E3F5-984E-4125-8EDA-E8F00D633A06}"/>
                </a:ext>
              </a:extLst>
            </p:cNvPr>
            <p:cNvSpPr/>
            <p:nvPr/>
          </p:nvSpPr>
          <p:spPr>
            <a:xfrm>
              <a:off x="7584448" y="3803643"/>
              <a:ext cx="199149" cy="240140"/>
            </a:xfrm>
            <a:custGeom>
              <a:avLst/>
              <a:gdLst/>
              <a:ahLst/>
              <a:cxnLst/>
              <a:rect l="l" t="t" r="r" b="b"/>
              <a:pathLst>
                <a:path w="3979" h="4798" extrusionOk="0">
                  <a:moveTo>
                    <a:pt x="1920" y="1"/>
                  </a:moveTo>
                  <a:cubicBezTo>
                    <a:pt x="1793" y="1"/>
                    <a:pt x="1662" y="13"/>
                    <a:pt x="1529" y="40"/>
                  </a:cubicBezTo>
                  <a:cubicBezTo>
                    <a:pt x="323" y="282"/>
                    <a:pt x="1" y="893"/>
                    <a:pt x="18" y="1285"/>
                  </a:cubicBezTo>
                  <a:cubicBezTo>
                    <a:pt x="34" y="1681"/>
                    <a:pt x="125" y="2071"/>
                    <a:pt x="679" y="2259"/>
                  </a:cubicBezTo>
                  <a:lnTo>
                    <a:pt x="733" y="3212"/>
                  </a:lnTo>
                  <a:cubicBezTo>
                    <a:pt x="733" y="3212"/>
                    <a:pt x="360" y="3783"/>
                    <a:pt x="531" y="4303"/>
                  </a:cubicBezTo>
                  <a:cubicBezTo>
                    <a:pt x="627" y="4595"/>
                    <a:pt x="905" y="4797"/>
                    <a:pt x="1236" y="4797"/>
                  </a:cubicBezTo>
                  <a:cubicBezTo>
                    <a:pt x="1495" y="4797"/>
                    <a:pt x="1786" y="4673"/>
                    <a:pt x="2048" y="4371"/>
                  </a:cubicBezTo>
                  <a:lnTo>
                    <a:pt x="2952" y="4226"/>
                  </a:lnTo>
                  <a:cubicBezTo>
                    <a:pt x="2952" y="4226"/>
                    <a:pt x="2908" y="3652"/>
                    <a:pt x="3250" y="3183"/>
                  </a:cubicBezTo>
                  <a:cubicBezTo>
                    <a:pt x="3593" y="2709"/>
                    <a:pt x="3979" y="2279"/>
                    <a:pt x="3861" y="1500"/>
                  </a:cubicBezTo>
                  <a:cubicBezTo>
                    <a:pt x="3754" y="807"/>
                    <a:pt x="2945" y="1"/>
                    <a:pt x="1920" y="1"/>
                  </a:cubicBez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27;p51">
              <a:extLst>
                <a:ext uri="{FF2B5EF4-FFF2-40B4-BE49-F238E27FC236}">
                  <a16:creationId xmlns:a16="http://schemas.microsoft.com/office/drawing/2014/main" xmlns="" id="{AC2D33CE-1AE8-4DCF-B0E3-DE46374FB53A}"/>
                </a:ext>
              </a:extLst>
            </p:cNvPr>
            <p:cNvSpPr/>
            <p:nvPr/>
          </p:nvSpPr>
          <p:spPr>
            <a:xfrm>
              <a:off x="7686950" y="3883322"/>
              <a:ext cx="68819" cy="162112"/>
            </a:xfrm>
            <a:custGeom>
              <a:avLst/>
              <a:gdLst/>
              <a:ahLst/>
              <a:cxnLst/>
              <a:rect l="l" t="t" r="r" b="b"/>
              <a:pathLst>
                <a:path w="1375" h="3239" extrusionOk="0">
                  <a:moveTo>
                    <a:pt x="656" y="1"/>
                  </a:moveTo>
                  <a:cubicBezTo>
                    <a:pt x="500" y="1"/>
                    <a:pt x="375" y="90"/>
                    <a:pt x="383" y="281"/>
                  </a:cubicBezTo>
                  <a:cubicBezTo>
                    <a:pt x="400" y="691"/>
                    <a:pt x="679" y="1184"/>
                    <a:pt x="541" y="1761"/>
                  </a:cubicBezTo>
                  <a:cubicBezTo>
                    <a:pt x="400" y="2336"/>
                    <a:pt x="0" y="2779"/>
                    <a:pt x="0" y="2779"/>
                  </a:cubicBezTo>
                  <a:lnTo>
                    <a:pt x="74" y="3222"/>
                  </a:lnTo>
                  <a:cubicBezTo>
                    <a:pt x="74" y="3222"/>
                    <a:pt x="154" y="3239"/>
                    <a:pt x="286" y="3239"/>
                  </a:cubicBezTo>
                  <a:cubicBezTo>
                    <a:pt x="445" y="3239"/>
                    <a:pt x="679" y="3214"/>
                    <a:pt x="941" y="3108"/>
                  </a:cubicBezTo>
                  <a:cubicBezTo>
                    <a:pt x="941" y="3108"/>
                    <a:pt x="854" y="1681"/>
                    <a:pt x="685" y="1140"/>
                  </a:cubicBezTo>
                  <a:cubicBezTo>
                    <a:pt x="685" y="1140"/>
                    <a:pt x="1374" y="724"/>
                    <a:pt x="1162" y="328"/>
                  </a:cubicBezTo>
                  <a:cubicBezTo>
                    <a:pt x="1050" y="116"/>
                    <a:pt x="833" y="1"/>
                    <a:pt x="656" y="1"/>
                  </a:cubicBezTo>
                  <a:close/>
                </a:path>
              </a:pathLst>
            </a:custGeom>
            <a:solidFill>
              <a:srgbClr val="A972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428;p51">
              <a:extLst>
                <a:ext uri="{FF2B5EF4-FFF2-40B4-BE49-F238E27FC236}">
                  <a16:creationId xmlns:a16="http://schemas.microsoft.com/office/drawing/2014/main" xmlns="" id="{1EDC0941-6525-4F62-9DDF-97901000C9DF}"/>
                </a:ext>
              </a:extLst>
            </p:cNvPr>
            <p:cNvSpPr/>
            <p:nvPr/>
          </p:nvSpPr>
          <p:spPr>
            <a:xfrm>
              <a:off x="7600264" y="3876365"/>
              <a:ext cx="85535" cy="90440"/>
            </a:xfrm>
            <a:custGeom>
              <a:avLst/>
              <a:gdLst/>
              <a:ahLst/>
              <a:cxnLst/>
              <a:rect l="l" t="t" r="r" b="b"/>
              <a:pathLst>
                <a:path w="1709" h="1807" extrusionOk="0">
                  <a:moveTo>
                    <a:pt x="1377" y="0"/>
                  </a:moveTo>
                  <a:cubicBezTo>
                    <a:pt x="1377" y="0"/>
                    <a:pt x="1085" y="142"/>
                    <a:pt x="728" y="142"/>
                  </a:cubicBezTo>
                  <a:cubicBezTo>
                    <a:pt x="721" y="142"/>
                    <a:pt x="713" y="142"/>
                    <a:pt x="705" y="141"/>
                  </a:cubicBezTo>
                  <a:cubicBezTo>
                    <a:pt x="339" y="134"/>
                    <a:pt x="226" y="0"/>
                    <a:pt x="226" y="0"/>
                  </a:cubicBezTo>
                  <a:lnTo>
                    <a:pt x="226" y="0"/>
                  </a:lnTo>
                  <a:cubicBezTo>
                    <a:pt x="226" y="1"/>
                    <a:pt x="255" y="275"/>
                    <a:pt x="195" y="772"/>
                  </a:cubicBezTo>
                  <a:cubicBezTo>
                    <a:pt x="131" y="1269"/>
                    <a:pt x="0" y="1609"/>
                    <a:pt x="0" y="1609"/>
                  </a:cubicBezTo>
                  <a:cubicBezTo>
                    <a:pt x="138" y="1722"/>
                    <a:pt x="417" y="1759"/>
                    <a:pt x="417" y="1759"/>
                  </a:cubicBezTo>
                  <a:cubicBezTo>
                    <a:pt x="417" y="1759"/>
                    <a:pt x="628" y="1800"/>
                    <a:pt x="940" y="1806"/>
                  </a:cubicBezTo>
                  <a:cubicBezTo>
                    <a:pt x="942" y="1806"/>
                    <a:pt x="944" y="1806"/>
                    <a:pt x="946" y="1806"/>
                  </a:cubicBezTo>
                  <a:cubicBezTo>
                    <a:pt x="1257" y="1806"/>
                    <a:pt x="1602" y="1464"/>
                    <a:pt x="1656" y="913"/>
                  </a:cubicBezTo>
                  <a:cubicBezTo>
                    <a:pt x="1709" y="360"/>
                    <a:pt x="1377" y="0"/>
                    <a:pt x="1377" y="0"/>
                  </a:cubicBezTo>
                  <a:close/>
                </a:path>
              </a:pathLst>
            </a:custGeom>
            <a:solidFill>
              <a:srgbClr val="A972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29;p51">
              <a:extLst>
                <a:ext uri="{FF2B5EF4-FFF2-40B4-BE49-F238E27FC236}">
                  <a16:creationId xmlns:a16="http://schemas.microsoft.com/office/drawing/2014/main" xmlns="" id="{7D972ACE-4EC4-4A4F-A24E-02E4E637841C}"/>
                </a:ext>
              </a:extLst>
            </p:cNvPr>
            <p:cNvSpPr/>
            <p:nvPr/>
          </p:nvSpPr>
          <p:spPr>
            <a:xfrm>
              <a:off x="7618932" y="3916505"/>
              <a:ext cx="45896" cy="46096"/>
            </a:xfrm>
            <a:custGeom>
              <a:avLst/>
              <a:gdLst/>
              <a:ahLst/>
              <a:cxnLst/>
              <a:rect l="l" t="t" r="r" b="b"/>
              <a:pathLst>
                <a:path w="917" h="921" extrusionOk="0">
                  <a:moveTo>
                    <a:pt x="457" y="1"/>
                  </a:moveTo>
                  <a:cubicBezTo>
                    <a:pt x="205" y="1"/>
                    <a:pt x="0" y="206"/>
                    <a:pt x="0" y="460"/>
                  </a:cubicBezTo>
                  <a:cubicBezTo>
                    <a:pt x="0" y="712"/>
                    <a:pt x="205" y="920"/>
                    <a:pt x="457" y="920"/>
                  </a:cubicBezTo>
                  <a:cubicBezTo>
                    <a:pt x="712" y="920"/>
                    <a:pt x="916" y="712"/>
                    <a:pt x="916" y="460"/>
                  </a:cubicBezTo>
                  <a:cubicBezTo>
                    <a:pt x="916" y="206"/>
                    <a:pt x="712" y="1"/>
                    <a:pt x="45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73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30;p51">
              <a:extLst>
                <a:ext uri="{FF2B5EF4-FFF2-40B4-BE49-F238E27FC236}">
                  <a16:creationId xmlns:a16="http://schemas.microsoft.com/office/drawing/2014/main" xmlns="" id="{85B5B302-9674-4700-8ADA-9F6106A1D658}"/>
                </a:ext>
              </a:extLst>
            </p:cNvPr>
            <p:cNvSpPr/>
            <p:nvPr/>
          </p:nvSpPr>
          <p:spPr>
            <a:xfrm>
              <a:off x="7851465" y="4655293"/>
              <a:ext cx="126426" cy="60410"/>
            </a:xfrm>
            <a:custGeom>
              <a:avLst/>
              <a:gdLst/>
              <a:ahLst/>
              <a:cxnLst/>
              <a:rect l="l" t="t" r="r" b="b"/>
              <a:pathLst>
                <a:path w="2526" h="1207" extrusionOk="0">
                  <a:moveTo>
                    <a:pt x="266" y="1"/>
                  </a:moveTo>
                  <a:lnTo>
                    <a:pt x="1" y="1206"/>
                  </a:lnTo>
                  <a:lnTo>
                    <a:pt x="2333" y="1206"/>
                  </a:lnTo>
                  <a:cubicBezTo>
                    <a:pt x="2478" y="1206"/>
                    <a:pt x="2525" y="1012"/>
                    <a:pt x="2398" y="948"/>
                  </a:cubicBezTo>
                  <a:lnTo>
                    <a:pt x="1145" y="297"/>
                  </a:lnTo>
                  <a:lnTo>
                    <a:pt x="2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31;p51">
              <a:extLst>
                <a:ext uri="{FF2B5EF4-FFF2-40B4-BE49-F238E27FC236}">
                  <a16:creationId xmlns:a16="http://schemas.microsoft.com/office/drawing/2014/main" xmlns="" id="{CD9484C4-6480-456A-BA35-FB4FFE0474D3}"/>
                </a:ext>
              </a:extLst>
            </p:cNvPr>
            <p:cNvSpPr/>
            <p:nvPr/>
          </p:nvSpPr>
          <p:spPr>
            <a:xfrm>
              <a:off x="7636200" y="4603391"/>
              <a:ext cx="228578" cy="107257"/>
            </a:xfrm>
            <a:custGeom>
              <a:avLst/>
              <a:gdLst/>
              <a:ahLst/>
              <a:cxnLst/>
              <a:rect l="l" t="t" r="r" b="b"/>
              <a:pathLst>
                <a:path w="4567" h="2143" extrusionOk="0">
                  <a:moveTo>
                    <a:pt x="2075" y="1"/>
                  </a:moveTo>
                  <a:lnTo>
                    <a:pt x="1" y="1481"/>
                  </a:lnTo>
                  <a:cubicBezTo>
                    <a:pt x="1431" y="1800"/>
                    <a:pt x="2807" y="2025"/>
                    <a:pt x="3603" y="2142"/>
                  </a:cubicBezTo>
                  <a:cubicBezTo>
                    <a:pt x="3859" y="2029"/>
                    <a:pt x="4164" y="1834"/>
                    <a:pt x="4466" y="1501"/>
                  </a:cubicBezTo>
                  <a:lnTo>
                    <a:pt x="4567" y="1038"/>
                  </a:lnTo>
                  <a:cubicBezTo>
                    <a:pt x="3684" y="756"/>
                    <a:pt x="2851" y="393"/>
                    <a:pt x="2075" y="1"/>
                  </a:cubicBezTo>
                  <a:close/>
                </a:path>
              </a:pathLst>
            </a:custGeom>
            <a:gradFill>
              <a:gsLst>
                <a:gs pos="0">
                  <a:srgbClr val="3A305F">
                    <a:alpha val="46666"/>
                  </a:srgbClr>
                </a:gs>
                <a:gs pos="8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32;p51">
              <a:extLst>
                <a:ext uri="{FF2B5EF4-FFF2-40B4-BE49-F238E27FC236}">
                  <a16:creationId xmlns:a16="http://schemas.microsoft.com/office/drawing/2014/main" xmlns="" id="{DC3F8830-697F-48AC-A9B2-6D27A39B365E}"/>
                </a:ext>
              </a:extLst>
            </p:cNvPr>
            <p:cNvSpPr/>
            <p:nvPr/>
          </p:nvSpPr>
          <p:spPr>
            <a:xfrm>
              <a:off x="7530494" y="4480969"/>
              <a:ext cx="499099" cy="234735"/>
            </a:xfrm>
            <a:custGeom>
              <a:avLst/>
              <a:gdLst/>
              <a:ahLst/>
              <a:cxnLst/>
              <a:rect l="l" t="t" r="r" b="b"/>
              <a:pathLst>
                <a:path w="9972" h="4690" extrusionOk="0">
                  <a:moveTo>
                    <a:pt x="8389" y="1"/>
                  </a:moveTo>
                  <a:cubicBezTo>
                    <a:pt x="7572" y="1"/>
                    <a:pt x="6547" y="223"/>
                    <a:pt x="5809" y="620"/>
                  </a:cubicBezTo>
                  <a:cubicBezTo>
                    <a:pt x="4463" y="1349"/>
                    <a:pt x="2489" y="2689"/>
                    <a:pt x="1" y="3491"/>
                  </a:cubicBezTo>
                  <a:lnTo>
                    <a:pt x="1" y="4689"/>
                  </a:lnTo>
                  <a:cubicBezTo>
                    <a:pt x="1" y="4689"/>
                    <a:pt x="3630" y="4642"/>
                    <a:pt x="6803" y="3367"/>
                  </a:cubicBezTo>
                  <a:cubicBezTo>
                    <a:pt x="9972" y="2091"/>
                    <a:pt x="9952" y="1204"/>
                    <a:pt x="9707" y="479"/>
                  </a:cubicBezTo>
                  <a:cubicBezTo>
                    <a:pt x="9595" y="152"/>
                    <a:pt x="9063" y="1"/>
                    <a:pt x="8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33;p51">
              <a:extLst>
                <a:ext uri="{FF2B5EF4-FFF2-40B4-BE49-F238E27FC236}">
                  <a16:creationId xmlns:a16="http://schemas.microsoft.com/office/drawing/2014/main" xmlns="" id="{C0174FB8-B772-4495-8B6A-1B96D65E4941}"/>
                </a:ext>
              </a:extLst>
            </p:cNvPr>
            <p:cNvSpPr/>
            <p:nvPr/>
          </p:nvSpPr>
          <p:spPr>
            <a:xfrm>
              <a:off x="7603117" y="4377366"/>
              <a:ext cx="174624" cy="215966"/>
            </a:xfrm>
            <a:custGeom>
              <a:avLst/>
              <a:gdLst/>
              <a:ahLst/>
              <a:cxnLst/>
              <a:rect l="l" t="t" r="r" b="b"/>
              <a:pathLst>
                <a:path w="3489" h="4315" extrusionOk="0">
                  <a:moveTo>
                    <a:pt x="2439" y="1"/>
                  </a:moveTo>
                  <a:cubicBezTo>
                    <a:pt x="2425" y="1"/>
                    <a:pt x="2409" y="2"/>
                    <a:pt x="2394" y="5"/>
                  </a:cubicBezTo>
                  <a:lnTo>
                    <a:pt x="215" y="454"/>
                  </a:lnTo>
                  <a:cubicBezTo>
                    <a:pt x="84" y="482"/>
                    <a:pt x="0" y="606"/>
                    <a:pt x="24" y="736"/>
                  </a:cubicBezTo>
                  <a:lnTo>
                    <a:pt x="665" y="4117"/>
                  </a:lnTo>
                  <a:cubicBezTo>
                    <a:pt x="689" y="4234"/>
                    <a:pt x="790" y="4315"/>
                    <a:pt x="904" y="4315"/>
                  </a:cubicBezTo>
                  <a:cubicBezTo>
                    <a:pt x="922" y="4315"/>
                    <a:pt x="940" y="4313"/>
                    <a:pt x="957" y="4309"/>
                  </a:cubicBezTo>
                  <a:lnTo>
                    <a:pt x="3274" y="3795"/>
                  </a:lnTo>
                  <a:cubicBezTo>
                    <a:pt x="3404" y="3765"/>
                    <a:pt x="3488" y="3634"/>
                    <a:pt x="3458" y="3503"/>
                  </a:cubicBezTo>
                  <a:lnTo>
                    <a:pt x="2679" y="186"/>
                  </a:lnTo>
                  <a:cubicBezTo>
                    <a:pt x="2653" y="76"/>
                    <a:pt x="2553" y="1"/>
                    <a:pt x="2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34;p51">
              <a:extLst>
                <a:ext uri="{FF2B5EF4-FFF2-40B4-BE49-F238E27FC236}">
                  <a16:creationId xmlns:a16="http://schemas.microsoft.com/office/drawing/2014/main" xmlns="" id="{F2AB73C5-AA91-4069-91E1-851A681DBE49}"/>
                </a:ext>
              </a:extLst>
            </p:cNvPr>
            <p:cNvSpPr/>
            <p:nvPr/>
          </p:nvSpPr>
          <p:spPr>
            <a:xfrm>
              <a:off x="7722586" y="4276915"/>
              <a:ext cx="275125" cy="266516"/>
            </a:xfrm>
            <a:custGeom>
              <a:avLst/>
              <a:gdLst/>
              <a:ahLst/>
              <a:cxnLst/>
              <a:rect l="l" t="t" r="r" b="b"/>
              <a:pathLst>
                <a:path w="5497" h="5325" extrusionOk="0">
                  <a:moveTo>
                    <a:pt x="5339" y="1"/>
                  </a:moveTo>
                  <a:lnTo>
                    <a:pt x="3478" y="790"/>
                  </a:lnTo>
                  <a:cubicBezTo>
                    <a:pt x="3559" y="1260"/>
                    <a:pt x="3555" y="1727"/>
                    <a:pt x="3445" y="2129"/>
                  </a:cubicBezTo>
                  <a:cubicBezTo>
                    <a:pt x="3106" y="3335"/>
                    <a:pt x="1739" y="4063"/>
                    <a:pt x="1739" y="4063"/>
                  </a:cubicBezTo>
                  <a:cubicBezTo>
                    <a:pt x="1484" y="4000"/>
                    <a:pt x="1518" y="3862"/>
                    <a:pt x="1135" y="3788"/>
                  </a:cubicBezTo>
                  <a:cubicBezTo>
                    <a:pt x="1024" y="3765"/>
                    <a:pt x="938" y="3757"/>
                    <a:pt x="872" y="3757"/>
                  </a:cubicBezTo>
                  <a:cubicBezTo>
                    <a:pt x="712" y="3757"/>
                    <a:pt x="672" y="3805"/>
                    <a:pt x="672" y="3805"/>
                  </a:cubicBezTo>
                  <a:lnTo>
                    <a:pt x="735" y="4070"/>
                  </a:lnTo>
                  <a:cubicBezTo>
                    <a:pt x="501" y="4133"/>
                    <a:pt x="27" y="4187"/>
                    <a:pt x="13" y="4308"/>
                  </a:cubicBezTo>
                  <a:cubicBezTo>
                    <a:pt x="1" y="4426"/>
                    <a:pt x="151" y="4483"/>
                    <a:pt x="151" y="4483"/>
                  </a:cubicBezTo>
                  <a:cubicBezTo>
                    <a:pt x="151" y="4483"/>
                    <a:pt x="24" y="4506"/>
                    <a:pt x="38" y="4624"/>
                  </a:cubicBezTo>
                  <a:cubicBezTo>
                    <a:pt x="47" y="4745"/>
                    <a:pt x="239" y="4771"/>
                    <a:pt x="239" y="4771"/>
                  </a:cubicBezTo>
                  <a:cubicBezTo>
                    <a:pt x="182" y="4808"/>
                    <a:pt x="175" y="4983"/>
                    <a:pt x="481" y="4990"/>
                  </a:cubicBezTo>
                  <a:cubicBezTo>
                    <a:pt x="486" y="4990"/>
                    <a:pt x="491" y="4990"/>
                    <a:pt x="496" y="4990"/>
                  </a:cubicBezTo>
                  <a:cubicBezTo>
                    <a:pt x="799" y="4990"/>
                    <a:pt x="1075" y="4899"/>
                    <a:pt x="1075" y="4899"/>
                  </a:cubicBezTo>
                  <a:lnTo>
                    <a:pt x="1075" y="4899"/>
                  </a:lnTo>
                  <a:cubicBezTo>
                    <a:pt x="1075" y="4899"/>
                    <a:pt x="880" y="5057"/>
                    <a:pt x="806" y="5164"/>
                  </a:cubicBezTo>
                  <a:cubicBezTo>
                    <a:pt x="738" y="5272"/>
                    <a:pt x="806" y="5324"/>
                    <a:pt x="874" y="5324"/>
                  </a:cubicBezTo>
                  <a:cubicBezTo>
                    <a:pt x="903" y="5324"/>
                    <a:pt x="932" y="5314"/>
                    <a:pt x="951" y="5295"/>
                  </a:cubicBezTo>
                  <a:cubicBezTo>
                    <a:pt x="1011" y="5231"/>
                    <a:pt x="1108" y="5100"/>
                    <a:pt x="1394" y="4970"/>
                  </a:cubicBezTo>
                  <a:cubicBezTo>
                    <a:pt x="1682" y="4835"/>
                    <a:pt x="1800" y="4808"/>
                    <a:pt x="1800" y="4808"/>
                  </a:cubicBezTo>
                  <a:cubicBezTo>
                    <a:pt x="3281" y="4600"/>
                    <a:pt x="5496" y="2717"/>
                    <a:pt x="5392" y="538"/>
                  </a:cubicBezTo>
                  <a:cubicBezTo>
                    <a:pt x="5382" y="357"/>
                    <a:pt x="5362" y="179"/>
                    <a:pt x="5339" y="1"/>
                  </a:cubicBezTo>
                  <a:close/>
                </a:path>
              </a:pathLst>
            </a:custGeom>
            <a:solidFill>
              <a:srgbClr val="A972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35;p51">
              <a:extLst>
                <a:ext uri="{FF2B5EF4-FFF2-40B4-BE49-F238E27FC236}">
                  <a16:creationId xmlns:a16="http://schemas.microsoft.com/office/drawing/2014/main" xmlns="" id="{37ED4AA8-9470-40DF-B564-7FD2548979A5}"/>
                </a:ext>
              </a:extLst>
            </p:cNvPr>
            <p:cNvSpPr/>
            <p:nvPr/>
          </p:nvSpPr>
          <p:spPr>
            <a:xfrm>
              <a:off x="7791154" y="4060149"/>
              <a:ext cx="198648" cy="256306"/>
            </a:xfrm>
            <a:custGeom>
              <a:avLst/>
              <a:gdLst/>
              <a:ahLst/>
              <a:cxnLst/>
              <a:rect l="l" t="t" r="r" b="b"/>
              <a:pathLst>
                <a:path w="3969" h="5121" extrusionOk="0">
                  <a:moveTo>
                    <a:pt x="1310" y="1"/>
                  </a:moveTo>
                  <a:cubicBezTo>
                    <a:pt x="1310" y="1"/>
                    <a:pt x="0" y="1894"/>
                    <a:pt x="887" y="2707"/>
                  </a:cubicBezTo>
                  <a:cubicBezTo>
                    <a:pt x="1474" y="3247"/>
                    <a:pt x="1951" y="4194"/>
                    <a:pt x="2108" y="5121"/>
                  </a:cubicBezTo>
                  <a:cubicBezTo>
                    <a:pt x="2551" y="5020"/>
                    <a:pt x="3196" y="4805"/>
                    <a:pt x="3969" y="4332"/>
                  </a:cubicBezTo>
                  <a:cubicBezTo>
                    <a:pt x="3673" y="2381"/>
                    <a:pt x="2350" y="712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36;p51">
              <a:extLst>
                <a:ext uri="{FF2B5EF4-FFF2-40B4-BE49-F238E27FC236}">
                  <a16:creationId xmlns:a16="http://schemas.microsoft.com/office/drawing/2014/main" xmlns="" id="{0A23D9C4-F3E0-44BD-8C14-9BAB82B9EBBB}"/>
                </a:ext>
              </a:extLst>
            </p:cNvPr>
            <p:cNvSpPr/>
            <p:nvPr/>
          </p:nvSpPr>
          <p:spPr>
            <a:xfrm>
              <a:off x="7282646" y="4479718"/>
              <a:ext cx="81582" cy="190941"/>
            </a:xfrm>
            <a:custGeom>
              <a:avLst/>
              <a:gdLst/>
              <a:ahLst/>
              <a:cxnLst/>
              <a:rect l="l" t="t" r="r" b="b"/>
              <a:pathLst>
                <a:path w="1630" h="3815" extrusionOk="0">
                  <a:moveTo>
                    <a:pt x="1" y="1"/>
                  </a:moveTo>
                  <a:lnTo>
                    <a:pt x="743" y="3815"/>
                  </a:lnTo>
                  <a:lnTo>
                    <a:pt x="1629" y="3781"/>
                  </a:lnTo>
                  <a:cubicBezTo>
                    <a:pt x="1629" y="3781"/>
                    <a:pt x="1629" y="2975"/>
                    <a:pt x="1445" y="91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A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37;p51">
              <a:extLst>
                <a:ext uri="{FF2B5EF4-FFF2-40B4-BE49-F238E27FC236}">
                  <a16:creationId xmlns:a16="http://schemas.microsoft.com/office/drawing/2014/main" xmlns="" id="{FBD4C991-A798-492A-950E-541A7FF8E668}"/>
                </a:ext>
              </a:extLst>
            </p:cNvPr>
            <p:cNvSpPr/>
            <p:nvPr/>
          </p:nvSpPr>
          <p:spPr>
            <a:xfrm>
              <a:off x="7314929" y="4668957"/>
              <a:ext cx="129479" cy="46747"/>
            </a:xfrm>
            <a:custGeom>
              <a:avLst/>
              <a:gdLst/>
              <a:ahLst/>
              <a:cxnLst/>
              <a:rect l="l" t="t" r="r" b="b"/>
              <a:pathLst>
                <a:path w="2587" h="934" extrusionOk="0">
                  <a:moveTo>
                    <a:pt x="984" y="0"/>
                  </a:moveTo>
                  <a:lnTo>
                    <a:pt x="98" y="34"/>
                  </a:lnTo>
                  <a:lnTo>
                    <a:pt x="1" y="933"/>
                  </a:lnTo>
                  <a:lnTo>
                    <a:pt x="2586" y="93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38;p51">
              <a:extLst>
                <a:ext uri="{FF2B5EF4-FFF2-40B4-BE49-F238E27FC236}">
                  <a16:creationId xmlns:a16="http://schemas.microsoft.com/office/drawing/2014/main" xmlns="" id="{E7733E01-51E3-46B9-B1B9-1FF4E81251D8}"/>
                </a:ext>
              </a:extLst>
            </p:cNvPr>
            <p:cNvSpPr/>
            <p:nvPr/>
          </p:nvSpPr>
          <p:spPr>
            <a:xfrm>
              <a:off x="7300664" y="4571810"/>
              <a:ext cx="1051" cy="5606"/>
            </a:xfrm>
            <a:custGeom>
              <a:avLst/>
              <a:gdLst/>
              <a:ahLst/>
              <a:cxnLst/>
              <a:rect l="l" t="t" r="r" b="b"/>
              <a:pathLst>
                <a:path w="21" h="112" extrusionOk="0">
                  <a:moveTo>
                    <a:pt x="0" y="1"/>
                  </a:moveTo>
                  <a:lnTo>
                    <a:pt x="0" y="1"/>
                  </a:lnTo>
                  <a:lnTo>
                    <a:pt x="20" y="111"/>
                  </a:lnTo>
                  <a:lnTo>
                    <a:pt x="20" y="111"/>
                  </a:lnTo>
                  <a:close/>
                </a:path>
              </a:pathLst>
            </a:custGeom>
            <a:solidFill>
              <a:srgbClr val="3DA6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39;p51">
              <a:extLst>
                <a:ext uri="{FF2B5EF4-FFF2-40B4-BE49-F238E27FC236}">
                  <a16:creationId xmlns:a16="http://schemas.microsoft.com/office/drawing/2014/main" xmlns="" id="{4DF8F869-ECE9-4FB7-9B7F-F9D5C6F4C210}"/>
                </a:ext>
              </a:extLst>
            </p:cNvPr>
            <p:cNvSpPr/>
            <p:nvPr/>
          </p:nvSpPr>
          <p:spPr>
            <a:xfrm>
              <a:off x="7300664" y="4571810"/>
              <a:ext cx="43393" cy="5606"/>
            </a:xfrm>
            <a:custGeom>
              <a:avLst/>
              <a:gdLst/>
              <a:ahLst/>
              <a:cxnLst/>
              <a:rect l="l" t="t" r="r" b="b"/>
              <a:pathLst>
                <a:path w="867" h="112" extrusionOk="0">
                  <a:moveTo>
                    <a:pt x="0" y="1"/>
                  </a:moveTo>
                  <a:lnTo>
                    <a:pt x="20" y="111"/>
                  </a:lnTo>
                  <a:cubicBezTo>
                    <a:pt x="302" y="82"/>
                    <a:pt x="588" y="44"/>
                    <a:pt x="866" y="1"/>
                  </a:cubicBezTo>
                  <a:close/>
                </a:path>
              </a:pathLst>
            </a:custGeom>
            <a:solidFill>
              <a:srgbClr val="FF8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40;p51">
              <a:extLst>
                <a:ext uri="{FF2B5EF4-FFF2-40B4-BE49-F238E27FC236}">
                  <a16:creationId xmlns:a16="http://schemas.microsoft.com/office/drawing/2014/main" xmlns="" id="{92C24980-4913-402F-9C28-E8AD5AF4A85D}"/>
                </a:ext>
              </a:extLst>
            </p:cNvPr>
            <p:cNvSpPr/>
            <p:nvPr/>
          </p:nvSpPr>
          <p:spPr>
            <a:xfrm>
              <a:off x="7354919" y="4525464"/>
              <a:ext cx="250" cy="551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0"/>
                  </a:moveTo>
                  <a:cubicBezTo>
                    <a:pt x="1" y="4"/>
                    <a:pt x="4" y="7"/>
                    <a:pt x="4" y="10"/>
                  </a:cubicBezTo>
                  <a:cubicBezTo>
                    <a:pt x="4" y="7"/>
                    <a:pt x="4" y="4"/>
                    <a:pt x="1" y="0"/>
                  </a:cubicBezTo>
                  <a:close/>
                </a:path>
              </a:pathLst>
            </a:custGeom>
            <a:solidFill>
              <a:srgbClr val="3DA6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41;p51">
              <a:extLst>
                <a:ext uri="{FF2B5EF4-FFF2-40B4-BE49-F238E27FC236}">
                  <a16:creationId xmlns:a16="http://schemas.microsoft.com/office/drawing/2014/main" xmlns="" id="{1A57680B-59C2-4865-A6BF-5D08B8D5145D}"/>
                </a:ext>
              </a:extLst>
            </p:cNvPr>
            <p:cNvSpPr/>
            <p:nvPr/>
          </p:nvSpPr>
          <p:spPr>
            <a:xfrm>
              <a:off x="7282646" y="4479718"/>
              <a:ext cx="76026" cy="92142"/>
            </a:xfrm>
            <a:custGeom>
              <a:avLst/>
              <a:gdLst/>
              <a:ahLst/>
              <a:cxnLst/>
              <a:rect l="l" t="t" r="r" b="b"/>
              <a:pathLst>
                <a:path w="1519" h="1841" extrusionOk="0">
                  <a:moveTo>
                    <a:pt x="1" y="1"/>
                  </a:moveTo>
                  <a:lnTo>
                    <a:pt x="360" y="1841"/>
                  </a:lnTo>
                  <a:lnTo>
                    <a:pt x="1226" y="1841"/>
                  </a:lnTo>
                  <a:cubicBezTo>
                    <a:pt x="1324" y="1827"/>
                    <a:pt x="1421" y="1810"/>
                    <a:pt x="1519" y="1793"/>
                  </a:cubicBezTo>
                  <a:cubicBezTo>
                    <a:pt x="1516" y="1753"/>
                    <a:pt x="1512" y="1713"/>
                    <a:pt x="1508" y="1673"/>
                  </a:cubicBezTo>
                  <a:cubicBezTo>
                    <a:pt x="1496" y="1482"/>
                    <a:pt x="1479" y="1273"/>
                    <a:pt x="1458" y="1051"/>
                  </a:cubicBezTo>
                  <a:cubicBezTo>
                    <a:pt x="1458" y="1038"/>
                    <a:pt x="1455" y="1025"/>
                    <a:pt x="1455" y="1011"/>
                  </a:cubicBezTo>
                  <a:lnTo>
                    <a:pt x="1455" y="1008"/>
                  </a:lnTo>
                  <a:cubicBezTo>
                    <a:pt x="1451" y="984"/>
                    <a:pt x="1451" y="958"/>
                    <a:pt x="1448" y="935"/>
                  </a:cubicBezTo>
                  <a:lnTo>
                    <a:pt x="1448" y="927"/>
                  </a:lnTo>
                  <a:lnTo>
                    <a:pt x="1448" y="924"/>
                  </a:lnTo>
                  <a:cubicBezTo>
                    <a:pt x="1448" y="921"/>
                    <a:pt x="1448" y="918"/>
                    <a:pt x="1445" y="914"/>
                  </a:cubicBezTo>
                  <a:lnTo>
                    <a:pt x="1160" y="733"/>
                  </a:lnTo>
                  <a:lnTo>
                    <a:pt x="1008" y="639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3A305F">
                    <a:alpha val="46666"/>
                  </a:srgbClr>
                </a:gs>
                <a:gs pos="8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42;p51">
              <a:extLst>
                <a:ext uri="{FF2B5EF4-FFF2-40B4-BE49-F238E27FC236}">
                  <a16:creationId xmlns:a16="http://schemas.microsoft.com/office/drawing/2014/main" xmlns="" id="{9C3E727B-E5B3-418E-BF07-3A0267537516}"/>
                </a:ext>
              </a:extLst>
            </p:cNvPr>
            <p:cNvSpPr/>
            <p:nvPr/>
          </p:nvSpPr>
          <p:spPr>
            <a:xfrm>
              <a:off x="6996561" y="4566455"/>
              <a:ext cx="1201" cy="5205"/>
            </a:xfrm>
            <a:custGeom>
              <a:avLst/>
              <a:gdLst/>
              <a:ahLst/>
              <a:cxnLst/>
              <a:rect l="l" t="t" r="r" b="b"/>
              <a:pathLst>
                <a:path w="24" h="104" extrusionOk="0">
                  <a:moveTo>
                    <a:pt x="24" y="0"/>
                  </a:moveTo>
                  <a:lnTo>
                    <a:pt x="24" y="0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BDD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43;p51">
              <a:extLst>
                <a:ext uri="{FF2B5EF4-FFF2-40B4-BE49-F238E27FC236}">
                  <a16:creationId xmlns:a16="http://schemas.microsoft.com/office/drawing/2014/main" xmlns="" id="{C3C83037-F222-421A-B9A0-1FE5E330D9EC}"/>
                </a:ext>
              </a:extLst>
            </p:cNvPr>
            <p:cNvSpPr/>
            <p:nvPr/>
          </p:nvSpPr>
          <p:spPr>
            <a:xfrm>
              <a:off x="6997712" y="4478417"/>
              <a:ext cx="17017" cy="88038"/>
            </a:xfrm>
            <a:custGeom>
              <a:avLst/>
              <a:gdLst/>
              <a:ahLst/>
              <a:cxnLst/>
              <a:rect l="l" t="t" r="r" b="b"/>
              <a:pathLst>
                <a:path w="340" h="1759" extrusionOk="0">
                  <a:moveTo>
                    <a:pt x="340" y="0"/>
                  </a:moveTo>
                  <a:lnTo>
                    <a:pt x="340" y="0"/>
                  </a:lnTo>
                  <a:lnTo>
                    <a:pt x="1" y="1759"/>
                  </a:lnTo>
                  <a:lnTo>
                    <a:pt x="1" y="1759"/>
                  </a:lnTo>
                  <a:close/>
                </a:path>
              </a:pathLst>
            </a:custGeom>
            <a:solidFill>
              <a:srgbClr val="BDD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44;p51">
              <a:extLst>
                <a:ext uri="{FF2B5EF4-FFF2-40B4-BE49-F238E27FC236}">
                  <a16:creationId xmlns:a16="http://schemas.microsoft.com/office/drawing/2014/main" xmlns="" id="{2F0CF535-5565-4D1B-B0DF-EB2C78415EFE}"/>
                </a:ext>
              </a:extLst>
            </p:cNvPr>
            <p:cNvSpPr/>
            <p:nvPr/>
          </p:nvSpPr>
          <p:spPr>
            <a:xfrm>
              <a:off x="6938903" y="4478417"/>
              <a:ext cx="75826" cy="88038"/>
            </a:xfrm>
            <a:custGeom>
              <a:avLst/>
              <a:gdLst/>
              <a:ahLst/>
              <a:cxnLst/>
              <a:rect l="l" t="t" r="r" b="b"/>
              <a:pathLst>
                <a:path w="1515" h="1759" extrusionOk="0">
                  <a:moveTo>
                    <a:pt x="1515" y="0"/>
                  </a:moveTo>
                  <a:lnTo>
                    <a:pt x="68" y="913"/>
                  </a:lnTo>
                  <a:cubicBezTo>
                    <a:pt x="44" y="1202"/>
                    <a:pt x="20" y="1464"/>
                    <a:pt x="0" y="1702"/>
                  </a:cubicBezTo>
                  <a:cubicBezTo>
                    <a:pt x="118" y="1722"/>
                    <a:pt x="239" y="1739"/>
                    <a:pt x="367" y="1759"/>
                  </a:cubicBezTo>
                  <a:lnTo>
                    <a:pt x="1176" y="1759"/>
                  </a:lnTo>
                  <a:lnTo>
                    <a:pt x="1515" y="0"/>
                  </a:lnTo>
                  <a:close/>
                </a:path>
              </a:pathLst>
            </a:custGeom>
            <a:gradFill>
              <a:gsLst>
                <a:gs pos="0">
                  <a:srgbClr val="3A305F">
                    <a:alpha val="46666"/>
                  </a:srgbClr>
                </a:gs>
                <a:gs pos="8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45;p51">
              <a:extLst>
                <a:ext uri="{FF2B5EF4-FFF2-40B4-BE49-F238E27FC236}">
                  <a16:creationId xmlns:a16="http://schemas.microsoft.com/office/drawing/2014/main" xmlns="" id="{3BBAD05D-4416-4A92-840D-07EC73D3D239}"/>
                </a:ext>
              </a:extLst>
            </p:cNvPr>
            <p:cNvSpPr/>
            <p:nvPr/>
          </p:nvSpPr>
          <p:spPr>
            <a:xfrm>
              <a:off x="6942256" y="3799238"/>
              <a:ext cx="413713" cy="740740"/>
            </a:xfrm>
            <a:custGeom>
              <a:avLst/>
              <a:gdLst/>
              <a:ahLst/>
              <a:cxnLst/>
              <a:rect l="l" t="t" r="r" b="b"/>
              <a:pathLst>
                <a:path w="8266" h="14800" extrusionOk="0">
                  <a:moveTo>
                    <a:pt x="1733" y="0"/>
                  </a:moveTo>
                  <a:cubicBezTo>
                    <a:pt x="1733" y="0"/>
                    <a:pt x="461" y="8440"/>
                    <a:pt x="1" y="14483"/>
                  </a:cubicBezTo>
                  <a:cubicBezTo>
                    <a:pt x="1" y="14483"/>
                    <a:pt x="2330" y="14800"/>
                    <a:pt x="4779" y="14800"/>
                  </a:cubicBezTo>
                  <a:cubicBezTo>
                    <a:pt x="6003" y="14800"/>
                    <a:pt x="7258" y="14720"/>
                    <a:pt x="8266" y="14483"/>
                  </a:cubicBezTo>
                  <a:cubicBezTo>
                    <a:pt x="8266" y="14483"/>
                    <a:pt x="7759" y="7101"/>
                    <a:pt x="7380" y="4707"/>
                  </a:cubicBezTo>
                  <a:cubicBezTo>
                    <a:pt x="7003" y="2310"/>
                    <a:pt x="6634" y="0"/>
                    <a:pt x="66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46;p51">
              <a:extLst>
                <a:ext uri="{FF2B5EF4-FFF2-40B4-BE49-F238E27FC236}">
                  <a16:creationId xmlns:a16="http://schemas.microsoft.com/office/drawing/2014/main" xmlns="" id="{B8D3CE91-719B-47A9-B2FA-D3F7D4A059A4}"/>
                </a:ext>
              </a:extLst>
            </p:cNvPr>
            <p:cNvSpPr/>
            <p:nvPr/>
          </p:nvSpPr>
          <p:spPr>
            <a:xfrm>
              <a:off x="6554619" y="4242981"/>
              <a:ext cx="705605" cy="27077"/>
            </a:xfrm>
            <a:custGeom>
              <a:avLst/>
              <a:gdLst/>
              <a:ahLst/>
              <a:cxnLst/>
              <a:rect l="l" t="t" r="r" b="b"/>
              <a:pathLst>
                <a:path w="14098" h="541" extrusionOk="0">
                  <a:moveTo>
                    <a:pt x="0" y="0"/>
                  </a:moveTo>
                  <a:lnTo>
                    <a:pt x="0" y="541"/>
                  </a:lnTo>
                  <a:lnTo>
                    <a:pt x="14097" y="541"/>
                  </a:lnTo>
                  <a:lnTo>
                    <a:pt x="140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47;p51">
              <a:extLst>
                <a:ext uri="{FF2B5EF4-FFF2-40B4-BE49-F238E27FC236}">
                  <a16:creationId xmlns:a16="http://schemas.microsoft.com/office/drawing/2014/main" xmlns="" id="{D801520C-C5B2-433E-A71F-926908DEEB06}"/>
                </a:ext>
              </a:extLst>
            </p:cNvPr>
            <p:cNvSpPr/>
            <p:nvPr/>
          </p:nvSpPr>
          <p:spPr>
            <a:xfrm>
              <a:off x="6146461" y="4262951"/>
              <a:ext cx="503153" cy="411061"/>
            </a:xfrm>
            <a:custGeom>
              <a:avLst/>
              <a:gdLst/>
              <a:ahLst/>
              <a:cxnLst/>
              <a:rect l="l" t="t" r="r" b="b"/>
              <a:pathLst>
                <a:path w="10053" h="8213" extrusionOk="0">
                  <a:moveTo>
                    <a:pt x="1672" y="1"/>
                  </a:moveTo>
                  <a:lnTo>
                    <a:pt x="1" y="1807"/>
                  </a:lnTo>
                  <a:cubicBezTo>
                    <a:pt x="1" y="1807"/>
                    <a:pt x="1240" y="2126"/>
                    <a:pt x="4036" y="3332"/>
                  </a:cubicBezTo>
                  <a:cubicBezTo>
                    <a:pt x="6836" y="4533"/>
                    <a:pt x="9344" y="8213"/>
                    <a:pt x="9344" y="8213"/>
                  </a:cubicBezTo>
                  <a:lnTo>
                    <a:pt x="10052" y="7723"/>
                  </a:lnTo>
                  <a:cubicBezTo>
                    <a:pt x="10052" y="7723"/>
                    <a:pt x="9351" y="5084"/>
                    <a:pt x="7151" y="2694"/>
                  </a:cubicBezTo>
                  <a:cubicBezTo>
                    <a:pt x="4956" y="303"/>
                    <a:pt x="1672" y="1"/>
                    <a:pt x="1672" y="1"/>
                  </a:cubicBezTo>
                  <a:close/>
                </a:path>
              </a:pathLst>
            </a:custGeom>
            <a:solidFill>
              <a:srgbClr val="282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48;p51">
              <a:extLst>
                <a:ext uri="{FF2B5EF4-FFF2-40B4-BE49-F238E27FC236}">
                  <a16:creationId xmlns:a16="http://schemas.microsoft.com/office/drawing/2014/main" xmlns="" id="{58AE5820-EB92-49CE-9EE2-D0456E52BC0E}"/>
                </a:ext>
              </a:extLst>
            </p:cNvPr>
            <p:cNvSpPr/>
            <p:nvPr/>
          </p:nvSpPr>
          <p:spPr>
            <a:xfrm>
              <a:off x="6614079" y="4646234"/>
              <a:ext cx="120871" cy="69469"/>
            </a:xfrm>
            <a:custGeom>
              <a:avLst/>
              <a:gdLst/>
              <a:ahLst/>
              <a:cxnLst/>
              <a:rect l="l" t="t" r="r" b="b"/>
              <a:pathLst>
                <a:path w="2415" h="1388" extrusionOk="0">
                  <a:moveTo>
                    <a:pt x="2415" y="1"/>
                  </a:moveTo>
                  <a:lnTo>
                    <a:pt x="709" y="65"/>
                  </a:lnTo>
                  <a:lnTo>
                    <a:pt x="1" y="555"/>
                  </a:lnTo>
                  <a:lnTo>
                    <a:pt x="343" y="1387"/>
                  </a:lnTo>
                  <a:lnTo>
                    <a:pt x="2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49;p51">
              <a:extLst>
                <a:ext uri="{FF2B5EF4-FFF2-40B4-BE49-F238E27FC236}">
                  <a16:creationId xmlns:a16="http://schemas.microsoft.com/office/drawing/2014/main" xmlns="" id="{0D1FBAAC-EDD6-4FE5-8919-542AFDE40C6B}"/>
                </a:ext>
              </a:extLst>
            </p:cNvPr>
            <p:cNvSpPr/>
            <p:nvPr/>
          </p:nvSpPr>
          <p:spPr>
            <a:xfrm>
              <a:off x="7450864" y="4318407"/>
              <a:ext cx="151101" cy="197347"/>
            </a:xfrm>
            <a:custGeom>
              <a:avLst/>
              <a:gdLst/>
              <a:ahLst/>
              <a:cxnLst/>
              <a:rect l="l" t="t" r="r" b="b"/>
              <a:pathLst>
                <a:path w="3019" h="3943" extrusionOk="0">
                  <a:moveTo>
                    <a:pt x="1827" y="1"/>
                  </a:moveTo>
                  <a:cubicBezTo>
                    <a:pt x="1116" y="1868"/>
                    <a:pt x="1" y="3335"/>
                    <a:pt x="1" y="3335"/>
                  </a:cubicBezTo>
                  <a:lnTo>
                    <a:pt x="1045" y="3942"/>
                  </a:lnTo>
                  <a:cubicBezTo>
                    <a:pt x="1776" y="3479"/>
                    <a:pt x="2647" y="1666"/>
                    <a:pt x="3019" y="837"/>
                  </a:cubicBezTo>
                  <a:lnTo>
                    <a:pt x="1827" y="1"/>
                  </a:lnTo>
                  <a:close/>
                </a:path>
              </a:pathLst>
            </a:custGeom>
            <a:solidFill>
              <a:srgbClr val="A972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50;p51">
              <a:extLst>
                <a:ext uri="{FF2B5EF4-FFF2-40B4-BE49-F238E27FC236}">
                  <a16:creationId xmlns:a16="http://schemas.microsoft.com/office/drawing/2014/main" xmlns="" id="{A6E5C5CF-0813-4FEB-9817-4BE810597ED0}"/>
                </a:ext>
              </a:extLst>
            </p:cNvPr>
            <p:cNvSpPr/>
            <p:nvPr/>
          </p:nvSpPr>
          <p:spPr>
            <a:xfrm>
              <a:off x="7310674" y="4443632"/>
              <a:ext cx="554104" cy="272072"/>
            </a:xfrm>
            <a:custGeom>
              <a:avLst/>
              <a:gdLst/>
              <a:ahLst/>
              <a:cxnLst/>
              <a:rect l="l" t="t" r="r" b="b"/>
              <a:pathLst>
                <a:path w="11071" h="5436" extrusionOk="0">
                  <a:moveTo>
                    <a:pt x="2580" y="0"/>
                  </a:moveTo>
                  <a:cubicBezTo>
                    <a:pt x="1191" y="0"/>
                    <a:pt x="1" y="1700"/>
                    <a:pt x="1969" y="3092"/>
                  </a:cubicBezTo>
                  <a:cubicBezTo>
                    <a:pt x="4058" y="4566"/>
                    <a:pt x="10806" y="5435"/>
                    <a:pt x="10806" y="5435"/>
                  </a:cubicBezTo>
                  <a:lnTo>
                    <a:pt x="11071" y="4230"/>
                  </a:lnTo>
                  <a:cubicBezTo>
                    <a:pt x="7230" y="3008"/>
                    <a:pt x="4326" y="252"/>
                    <a:pt x="2835" y="20"/>
                  </a:cubicBezTo>
                  <a:cubicBezTo>
                    <a:pt x="2750" y="7"/>
                    <a:pt x="2664" y="0"/>
                    <a:pt x="2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51;p51">
              <a:extLst>
                <a:ext uri="{FF2B5EF4-FFF2-40B4-BE49-F238E27FC236}">
                  <a16:creationId xmlns:a16="http://schemas.microsoft.com/office/drawing/2014/main" xmlns="" id="{F98E9969-4D7F-4F2F-90A5-8E453243CADD}"/>
                </a:ext>
              </a:extLst>
            </p:cNvPr>
            <p:cNvSpPr/>
            <p:nvPr/>
          </p:nvSpPr>
          <p:spPr>
            <a:xfrm>
              <a:off x="7413727" y="4655694"/>
              <a:ext cx="116817" cy="60010"/>
            </a:xfrm>
            <a:custGeom>
              <a:avLst/>
              <a:gdLst/>
              <a:ahLst/>
              <a:cxnLst/>
              <a:rect l="l" t="t" r="r" b="b"/>
              <a:pathLst>
                <a:path w="2334" h="1199" extrusionOk="0">
                  <a:moveTo>
                    <a:pt x="2334" y="0"/>
                  </a:moveTo>
                  <a:lnTo>
                    <a:pt x="1320" y="326"/>
                  </a:lnTo>
                  <a:lnTo>
                    <a:pt x="175" y="856"/>
                  </a:lnTo>
                  <a:cubicBezTo>
                    <a:pt x="1" y="936"/>
                    <a:pt x="58" y="1198"/>
                    <a:pt x="253" y="1198"/>
                  </a:cubicBezTo>
                  <a:lnTo>
                    <a:pt x="2334" y="1198"/>
                  </a:lnTo>
                  <a:lnTo>
                    <a:pt x="23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452;p51">
              <a:extLst>
                <a:ext uri="{FF2B5EF4-FFF2-40B4-BE49-F238E27FC236}">
                  <a16:creationId xmlns:a16="http://schemas.microsoft.com/office/drawing/2014/main" xmlns="" id="{9A2F8498-3081-4942-9A45-617890CA8296}"/>
                </a:ext>
              </a:extLst>
            </p:cNvPr>
            <p:cNvGrpSpPr/>
            <p:nvPr/>
          </p:nvGrpSpPr>
          <p:grpSpPr>
            <a:xfrm>
              <a:off x="6731629" y="4254175"/>
              <a:ext cx="359100" cy="461819"/>
              <a:chOff x="6857425" y="2442956"/>
              <a:chExt cx="359100" cy="461819"/>
            </a:xfrm>
          </p:grpSpPr>
          <p:cxnSp>
            <p:nvCxnSpPr>
              <p:cNvPr id="114" name="Google Shape;1453;p51">
                <a:extLst>
                  <a:ext uri="{FF2B5EF4-FFF2-40B4-BE49-F238E27FC236}">
                    <a16:creationId xmlns:a16="http://schemas.microsoft.com/office/drawing/2014/main" xmlns="" id="{815E49D3-8102-4887-A120-BE210BFC3089}"/>
                  </a:ext>
                </a:extLst>
              </p:cNvPr>
              <p:cNvCxnSpPr/>
              <p:nvPr/>
            </p:nvCxnSpPr>
            <p:spPr>
              <a:xfrm>
                <a:off x="7036971" y="2442956"/>
                <a:ext cx="0" cy="46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454;p51">
                <a:extLst>
                  <a:ext uri="{FF2B5EF4-FFF2-40B4-BE49-F238E27FC236}">
                    <a16:creationId xmlns:a16="http://schemas.microsoft.com/office/drawing/2014/main" xmlns="" id="{C1A6DDB7-B054-41D2-8D93-02AED87844D8}"/>
                  </a:ext>
                </a:extLst>
              </p:cNvPr>
              <p:cNvCxnSpPr/>
              <p:nvPr/>
            </p:nvCxnSpPr>
            <p:spPr>
              <a:xfrm>
                <a:off x="6857425" y="2904775"/>
                <a:ext cx="359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5D69844F-1627-4848-9626-D93283B08DAF}"/>
              </a:ext>
            </a:extLst>
          </p:cNvPr>
          <p:cNvSpPr txBox="1"/>
          <p:nvPr/>
        </p:nvSpPr>
        <p:spPr>
          <a:xfrm>
            <a:off x="1017368" y="1677397"/>
            <a:ext cx="3157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i="1" dirty="0" err="1">
                <a:latin typeface="Roboto Slab Regular" panose="020B0604020202020204" charset="0"/>
                <a:ea typeface="Roboto Slab Regular" panose="020B0604020202020204" charset="0"/>
              </a:rPr>
              <a:t>Thank</a:t>
            </a:r>
            <a:r>
              <a:rPr lang="hr-HR" sz="6000" b="1" i="1" dirty="0">
                <a:latin typeface="Roboto Slab Regular" panose="020B0604020202020204" charset="0"/>
                <a:ea typeface="Roboto Slab Regular" panose="020B0604020202020204" charset="0"/>
              </a:rPr>
              <a:t> </a:t>
            </a:r>
            <a:r>
              <a:rPr lang="hr-HR" sz="6000" b="1" i="1" dirty="0" err="1">
                <a:latin typeface="Roboto Slab Regular" panose="020B0604020202020204" charset="0"/>
                <a:ea typeface="Roboto Slab Regular" panose="020B0604020202020204" charset="0"/>
              </a:rPr>
              <a:t>you</a:t>
            </a:r>
            <a:r>
              <a:rPr lang="hr-HR" sz="6000" b="1" i="1" dirty="0">
                <a:latin typeface="Roboto Slab Regular" panose="020B0604020202020204" charset="0"/>
                <a:ea typeface="Roboto Slab Regular" panose="020B0604020202020204" charset="0"/>
              </a:rPr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>
            <a:spLocks noGrp="1"/>
          </p:cNvSpPr>
          <p:nvPr>
            <p:ph type="body" idx="1"/>
          </p:nvPr>
        </p:nvSpPr>
        <p:spPr>
          <a:xfrm>
            <a:off x="720000" y="1249325"/>
            <a:ext cx="7703700" cy="34573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lnSpc>
                <a:spcPct val="100000"/>
              </a:lnSpc>
            </a:pPr>
            <a:r>
              <a:rPr lang="hr-HR" b="1" dirty="0"/>
              <a:t>In this critical times of pandemic, six schools </a:t>
            </a:r>
            <a:r>
              <a:rPr lang="hr-HR" b="1" dirty="0" smtClean="0"/>
              <a:t>decided </a:t>
            </a:r>
            <a:r>
              <a:rPr lang="hr-HR" b="1" dirty="0"/>
              <a:t>to team up and create ONLINE project</a:t>
            </a:r>
            <a:r>
              <a:rPr lang="hr-HR" sz="1100" b="1" dirty="0"/>
              <a:t>.</a:t>
            </a:r>
          </a:p>
          <a:p>
            <a:pPr marL="171450" indent="-171450">
              <a:lnSpc>
                <a:spcPct val="100000"/>
              </a:lnSpc>
            </a:pPr>
            <a:endParaRPr lang="hr-HR" sz="1600" b="1" dirty="0"/>
          </a:p>
          <a:p>
            <a:pPr marL="171450" indent="-171450">
              <a:lnSpc>
                <a:spcPct val="100000"/>
              </a:lnSpc>
            </a:pPr>
            <a:r>
              <a:rPr lang="hr-HR" b="1" dirty="0"/>
              <a:t>Some </a:t>
            </a:r>
            <a:r>
              <a:rPr lang="hr-HR" b="1" dirty="0" smtClean="0"/>
              <a:t>goals</a:t>
            </a:r>
            <a:r>
              <a:rPr lang="hr-HR" b="1" dirty="0"/>
              <a:t>: </a:t>
            </a:r>
          </a:p>
          <a:p>
            <a:pPr marL="628650" lvl="1" indent="-171450">
              <a:lnSpc>
                <a:spcPct val="100000"/>
              </a:lnSpc>
            </a:pPr>
            <a:r>
              <a:rPr lang="en-US" b="1" dirty="0"/>
              <a:t>to equip teachers and students with skills and knowledge on the use of digital tools</a:t>
            </a:r>
            <a:endParaRPr lang="hr-HR" b="1" dirty="0"/>
          </a:p>
          <a:p>
            <a:pPr marL="628650" lvl="1" indent="-171450">
              <a:lnSpc>
                <a:spcPct val="100000"/>
              </a:lnSpc>
            </a:pPr>
            <a:r>
              <a:rPr lang="en-US" b="1" dirty="0"/>
              <a:t>to increase their digital competence and strengthen </a:t>
            </a:r>
            <a:r>
              <a:rPr lang="en-US" b="1" dirty="0" smtClean="0"/>
              <a:t>teachers</a:t>
            </a:r>
            <a:r>
              <a:rPr lang="hr-HR" b="1" dirty="0" smtClean="0"/>
              <a:t>’</a:t>
            </a:r>
            <a:r>
              <a:rPr lang="en-US" b="1" dirty="0" smtClean="0"/>
              <a:t> </a:t>
            </a:r>
            <a:r>
              <a:rPr lang="en-US" b="1" dirty="0"/>
              <a:t>skills based teaching practice through transnational cooperation</a:t>
            </a:r>
            <a:endParaRPr lang="hr-HR" b="1" dirty="0"/>
          </a:p>
          <a:p>
            <a:pPr marL="628650" lvl="1" indent="-171450">
              <a:lnSpc>
                <a:spcPct val="100000"/>
              </a:lnSpc>
            </a:pPr>
            <a:r>
              <a:rPr lang="en-US" b="1" dirty="0"/>
              <a:t>to increase </a:t>
            </a:r>
            <a:r>
              <a:rPr lang="hr-HR" b="1" dirty="0" smtClean="0"/>
              <a:t>their </a:t>
            </a:r>
            <a:r>
              <a:rPr lang="en-US" b="1" dirty="0" smtClean="0"/>
              <a:t>language</a:t>
            </a:r>
            <a:r>
              <a:rPr lang="hr-HR" b="1" dirty="0" smtClean="0"/>
              <a:t> skills</a:t>
            </a:r>
            <a:r>
              <a:rPr lang="en-US" b="1" dirty="0" smtClean="0"/>
              <a:t>, </a:t>
            </a:r>
            <a:r>
              <a:rPr lang="en-US" b="1" dirty="0"/>
              <a:t>boost their communication and social skills and collaboration/teamwork</a:t>
            </a:r>
            <a:endParaRPr b="1" dirty="0"/>
          </a:p>
        </p:txBody>
      </p:sp>
      <p:sp>
        <p:nvSpPr>
          <p:cNvPr id="199" name="Google Shape;199;p23"/>
          <p:cNvSpPr txBox="1">
            <a:spLocks noGrp="1"/>
          </p:cNvSpPr>
          <p:nvPr>
            <p:ph type="ctrTitle"/>
          </p:nvPr>
        </p:nvSpPr>
        <p:spPr>
          <a:xfrm>
            <a:off x="2756350" y="529100"/>
            <a:ext cx="3631200" cy="3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Project background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>
            <a:spLocks noGrp="1"/>
          </p:cNvSpPr>
          <p:nvPr>
            <p:ph type="body" idx="1"/>
          </p:nvPr>
        </p:nvSpPr>
        <p:spPr>
          <a:xfrm>
            <a:off x="719999" y="1034902"/>
            <a:ext cx="7941991" cy="367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28650" lvl="1" indent="-171450">
              <a:lnSpc>
                <a:spcPct val="100000"/>
              </a:lnSpc>
            </a:pPr>
            <a:r>
              <a:rPr lang="en-US" sz="1600" b="1" dirty="0"/>
              <a:t>to improve their socio affective skills through an international approach as opposed to digital technologies isolated at home</a:t>
            </a:r>
            <a:endParaRPr lang="hr-HR" sz="1600" b="1" dirty="0"/>
          </a:p>
          <a:p>
            <a:pPr marL="628650" lvl="1" indent="-171450">
              <a:lnSpc>
                <a:spcPct val="100000"/>
              </a:lnSpc>
            </a:pPr>
            <a:r>
              <a:rPr lang="en-US" sz="1600" b="1" dirty="0" smtClean="0"/>
              <a:t>to </a:t>
            </a:r>
            <a:r>
              <a:rPr lang="en-US" sz="1600" b="1" dirty="0"/>
              <a:t>use creativity and innovation, critical thinking, problem-solving and decision-making approaches</a:t>
            </a:r>
            <a:endParaRPr lang="hr-HR" sz="1600" b="1" dirty="0"/>
          </a:p>
          <a:p>
            <a:pPr marL="628650" lvl="1" indent="-171450">
              <a:lnSpc>
                <a:spcPct val="100000"/>
              </a:lnSpc>
            </a:pPr>
            <a:r>
              <a:rPr lang="en-US" sz="1600" b="1" dirty="0"/>
              <a:t>to make the most of exchange of good practices and peer-learning</a:t>
            </a:r>
            <a:endParaRPr lang="hr-HR" sz="1600" b="1" dirty="0"/>
          </a:p>
          <a:p>
            <a:pPr marL="628650" lvl="1" indent="-171450">
              <a:lnSpc>
                <a:spcPct val="100000"/>
              </a:lnSpc>
            </a:pPr>
            <a:r>
              <a:rPr lang="en-US" sz="1600" b="1" dirty="0"/>
              <a:t>to take personal and social responsibility in unpredictable situation like pandemic of covid-19</a:t>
            </a:r>
          </a:p>
          <a:p>
            <a:pPr marL="628650" lvl="1" indent="-171450">
              <a:lnSpc>
                <a:spcPct val="100000"/>
              </a:lnSpc>
            </a:pPr>
            <a:r>
              <a:rPr lang="en-US" sz="1600" b="1" dirty="0" smtClean="0"/>
              <a:t>to </a:t>
            </a:r>
            <a:r>
              <a:rPr lang="en-US" sz="1600" b="1" dirty="0"/>
              <a:t>boost their cultural awareness and </a:t>
            </a:r>
            <a:r>
              <a:rPr lang="en-US" sz="1600" b="1" dirty="0" smtClean="0"/>
              <a:t>intercultural</a:t>
            </a:r>
            <a:r>
              <a:rPr lang="hr-HR" sz="1600" b="1" dirty="0" smtClean="0"/>
              <a:t> understanding</a:t>
            </a:r>
            <a:endParaRPr lang="hr-HR" sz="1600" b="1" dirty="0"/>
          </a:p>
        </p:txBody>
      </p:sp>
      <p:sp>
        <p:nvSpPr>
          <p:cNvPr id="199" name="Google Shape;199;p23"/>
          <p:cNvSpPr txBox="1">
            <a:spLocks noGrp="1"/>
          </p:cNvSpPr>
          <p:nvPr>
            <p:ph type="ctrTitle"/>
          </p:nvPr>
        </p:nvSpPr>
        <p:spPr>
          <a:xfrm>
            <a:off x="2756350" y="529100"/>
            <a:ext cx="3631200" cy="3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Project background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867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4"/>
          <p:cNvSpPr/>
          <p:nvPr/>
        </p:nvSpPr>
        <p:spPr>
          <a:xfrm>
            <a:off x="718225" y="483900"/>
            <a:ext cx="7703700" cy="457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  <a:effectLst>
            <a:outerShdw blurRad="71438" dist="9525" dir="39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4"/>
          <p:cNvSpPr txBox="1"/>
          <p:nvPr/>
        </p:nvSpPr>
        <p:spPr>
          <a:xfrm>
            <a:off x="5656541" y="3182145"/>
            <a:ext cx="20181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/>
          <a:p>
            <a:pPr lvl="0" algn="r">
              <a:spcAft>
                <a:spcPts val="1600"/>
              </a:spcAft>
            </a:pPr>
            <a:r>
              <a:rPr lang="hr-HR" sz="1300" dirty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Portugal (Guimarães)</a:t>
            </a:r>
            <a:endParaRPr sz="1300" dirty="0"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741" name="Google Shape;741;p34"/>
          <p:cNvSpPr/>
          <p:nvPr/>
        </p:nvSpPr>
        <p:spPr>
          <a:xfrm>
            <a:off x="7724079" y="3911356"/>
            <a:ext cx="273073" cy="26046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2863" dist="9525" dir="54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4"/>
          <p:cNvSpPr/>
          <p:nvPr/>
        </p:nvSpPr>
        <p:spPr>
          <a:xfrm>
            <a:off x="7695458" y="2807135"/>
            <a:ext cx="273073" cy="2604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2863" dist="9525" dir="54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4"/>
          <p:cNvSpPr txBox="1"/>
          <p:nvPr/>
        </p:nvSpPr>
        <p:spPr>
          <a:xfrm>
            <a:off x="5594528" y="1809182"/>
            <a:ext cx="2018100" cy="42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/>
          <a:p>
            <a:pPr lvl="0" algn="r">
              <a:spcAft>
                <a:spcPts val="1600"/>
              </a:spcAft>
            </a:pPr>
            <a:r>
              <a:rPr lang="hr-HR" sz="1300" dirty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Turkey (Nazilli)</a:t>
            </a:r>
            <a:endParaRPr sz="1300" dirty="0"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745" name="Google Shape;745;p34"/>
          <p:cNvSpPr txBox="1"/>
          <p:nvPr/>
        </p:nvSpPr>
        <p:spPr>
          <a:xfrm>
            <a:off x="5594528" y="1286367"/>
            <a:ext cx="2018100" cy="38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r-HR" sz="1300" dirty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Italy (Bitonto)</a:t>
            </a:r>
            <a:endParaRPr sz="1300" dirty="0"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746" name="Google Shape;746;p34"/>
          <p:cNvSpPr/>
          <p:nvPr/>
        </p:nvSpPr>
        <p:spPr>
          <a:xfrm>
            <a:off x="7685954" y="1825616"/>
            <a:ext cx="269516" cy="280431"/>
          </a:xfrm>
          <a:prstGeom prst="ellipse">
            <a:avLst/>
          </a:prstGeom>
          <a:gradFill>
            <a:gsLst>
              <a:gs pos="0">
                <a:srgbClr val="FAD647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  <a:effectLst>
            <a:outerShdw blurRad="42863" dist="9525" dir="54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4"/>
          <p:cNvSpPr/>
          <p:nvPr/>
        </p:nvSpPr>
        <p:spPr>
          <a:xfrm>
            <a:off x="7695457" y="2320123"/>
            <a:ext cx="273073" cy="288027"/>
          </a:xfrm>
          <a:prstGeom prst="ellipse">
            <a:avLst/>
          </a:prstGeom>
          <a:gradFill>
            <a:gsLst>
              <a:gs pos="0">
                <a:srgbClr val="7E719E"/>
              </a:gs>
              <a:gs pos="100000">
                <a:srgbClr val="423A64"/>
              </a:gs>
            </a:gsLst>
            <a:lin ang="5400700" scaled="0"/>
          </a:gradFill>
          <a:ln>
            <a:noFill/>
          </a:ln>
          <a:effectLst>
            <a:outerShdw blurRad="42863" dist="9525" dir="54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34"/>
          <p:cNvSpPr/>
          <p:nvPr/>
        </p:nvSpPr>
        <p:spPr>
          <a:xfrm>
            <a:off x="7682396" y="1316120"/>
            <a:ext cx="273073" cy="260466"/>
          </a:xfrm>
          <a:prstGeom prst="ellipse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2863" dist="9525" dir="54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AutoShape 2" descr="Ekonomska i turistička škola Daruvar - Naslovnica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260600" y="484188"/>
            <a:ext cx="4622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dirty="0"/>
              <a:t>Partner organisations</a:t>
            </a:r>
          </a:p>
        </p:txBody>
      </p:sp>
      <p:sp>
        <p:nvSpPr>
          <p:cNvPr id="272" name="Google Shape;481;p34"/>
          <p:cNvSpPr txBox="1"/>
          <p:nvPr/>
        </p:nvSpPr>
        <p:spPr>
          <a:xfrm>
            <a:off x="5635943" y="2648558"/>
            <a:ext cx="20181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/>
          <a:p>
            <a:pPr lvl="0" algn="r">
              <a:spcAft>
                <a:spcPts val="1600"/>
              </a:spcAft>
            </a:pPr>
            <a:r>
              <a:rPr lang="hr-HR" sz="1300" dirty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Spain (Málaga)</a:t>
            </a:r>
            <a:endParaRPr sz="1300" dirty="0"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273" name="Google Shape;481;p34"/>
          <p:cNvSpPr txBox="1"/>
          <p:nvPr/>
        </p:nvSpPr>
        <p:spPr>
          <a:xfrm>
            <a:off x="5635943" y="2176492"/>
            <a:ext cx="20181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/>
          <a:p>
            <a:pPr lvl="0" algn="r">
              <a:spcAft>
                <a:spcPts val="1600"/>
              </a:spcAft>
            </a:pPr>
            <a:r>
              <a:rPr lang="hr-HR" sz="1300" dirty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Bulgaria (Mezdra)</a:t>
            </a:r>
            <a:endParaRPr sz="1300" dirty="0"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pic>
        <p:nvPicPr>
          <p:cNvPr id="2052" name="Picture 4" descr="Datoteka:Europe blank map.png – Wikipedij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b="2899"/>
          <a:stretch/>
        </p:blipFill>
        <p:spPr bwMode="auto">
          <a:xfrm>
            <a:off x="724492" y="1040380"/>
            <a:ext cx="4439790" cy="35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" name="Google Shape;748;p34"/>
          <p:cNvSpPr/>
          <p:nvPr/>
        </p:nvSpPr>
        <p:spPr>
          <a:xfrm>
            <a:off x="7718803" y="3360498"/>
            <a:ext cx="273073" cy="28802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2863" dist="9525" dir="54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995900-4A62-46D0-A3A6-4353E23E78E1}"/>
              </a:ext>
            </a:extLst>
          </p:cNvPr>
          <p:cNvSpPr txBox="1"/>
          <p:nvPr/>
        </p:nvSpPr>
        <p:spPr>
          <a:xfrm>
            <a:off x="6079275" y="3863662"/>
            <a:ext cx="1781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Roboto Slab" panose="020B0604020202020204" charset="0"/>
                <a:ea typeface="Roboto Slab" panose="020B0604020202020204" charset="0"/>
              </a:rPr>
              <a:t>Croatia (Daruvar)</a:t>
            </a:r>
          </a:p>
        </p:txBody>
      </p:sp>
      <p:sp>
        <p:nvSpPr>
          <p:cNvPr id="18" name="Google Shape;748;p34">
            <a:extLst>
              <a:ext uri="{FF2B5EF4-FFF2-40B4-BE49-F238E27FC236}">
                <a16:creationId xmlns:a16="http://schemas.microsoft.com/office/drawing/2014/main" xmlns="" id="{A2798435-8095-4EE1-BD99-EC995B7163F8}"/>
              </a:ext>
            </a:extLst>
          </p:cNvPr>
          <p:cNvSpPr/>
          <p:nvPr/>
        </p:nvSpPr>
        <p:spPr>
          <a:xfrm>
            <a:off x="3246035" y="4080427"/>
            <a:ext cx="152619" cy="146497"/>
          </a:xfrm>
          <a:prstGeom prst="ellipse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2863" dist="9525" dir="54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746;p34">
            <a:extLst>
              <a:ext uri="{FF2B5EF4-FFF2-40B4-BE49-F238E27FC236}">
                <a16:creationId xmlns:a16="http://schemas.microsoft.com/office/drawing/2014/main" xmlns="" id="{76343397-0E25-4BBF-BFFE-20518B3306D1}"/>
              </a:ext>
            </a:extLst>
          </p:cNvPr>
          <p:cNvSpPr/>
          <p:nvPr/>
        </p:nvSpPr>
        <p:spPr>
          <a:xfrm>
            <a:off x="4432970" y="4204476"/>
            <a:ext cx="184112" cy="145241"/>
          </a:xfrm>
          <a:prstGeom prst="ellipse">
            <a:avLst/>
          </a:prstGeom>
          <a:gradFill>
            <a:gsLst>
              <a:gs pos="0">
                <a:srgbClr val="FAD647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  <a:effectLst>
            <a:outerShdw blurRad="42863" dist="9525" dir="54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747;p34">
            <a:extLst>
              <a:ext uri="{FF2B5EF4-FFF2-40B4-BE49-F238E27FC236}">
                <a16:creationId xmlns:a16="http://schemas.microsoft.com/office/drawing/2014/main" xmlns="" id="{88A3865D-FB29-4AAE-A34F-2EC39142EE30}"/>
              </a:ext>
            </a:extLst>
          </p:cNvPr>
          <p:cNvSpPr/>
          <p:nvPr/>
        </p:nvSpPr>
        <p:spPr>
          <a:xfrm>
            <a:off x="3926957" y="3780388"/>
            <a:ext cx="184113" cy="146497"/>
          </a:xfrm>
          <a:prstGeom prst="ellipse">
            <a:avLst/>
          </a:prstGeom>
          <a:gradFill>
            <a:gsLst>
              <a:gs pos="0">
                <a:srgbClr val="7E719E"/>
              </a:gs>
              <a:gs pos="100000">
                <a:srgbClr val="423A64"/>
              </a:gs>
            </a:gsLst>
            <a:lin ang="5400700" scaled="0"/>
          </a:gradFill>
          <a:ln>
            <a:noFill/>
          </a:ln>
          <a:effectLst>
            <a:outerShdw blurRad="42863" dist="9525" dir="54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742;p34">
            <a:extLst>
              <a:ext uri="{FF2B5EF4-FFF2-40B4-BE49-F238E27FC236}">
                <a16:creationId xmlns:a16="http://schemas.microsoft.com/office/drawing/2014/main" xmlns="" id="{C0092F98-25F1-4E21-AD1F-B26FC6E0ADBD}"/>
              </a:ext>
            </a:extLst>
          </p:cNvPr>
          <p:cNvSpPr/>
          <p:nvPr/>
        </p:nvSpPr>
        <p:spPr>
          <a:xfrm>
            <a:off x="1168991" y="4349717"/>
            <a:ext cx="184113" cy="1464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2863" dist="9525" dir="54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748;p34">
            <a:extLst>
              <a:ext uri="{FF2B5EF4-FFF2-40B4-BE49-F238E27FC236}">
                <a16:creationId xmlns:a16="http://schemas.microsoft.com/office/drawing/2014/main" xmlns="" id="{A16E0DA1-0BF1-41C7-B11A-D738CA467C3F}"/>
              </a:ext>
            </a:extLst>
          </p:cNvPr>
          <p:cNvSpPr/>
          <p:nvPr/>
        </p:nvSpPr>
        <p:spPr>
          <a:xfrm>
            <a:off x="984878" y="3932836"/>
            <a:ext cx="184113" cy="14649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2863" dist="9525" dir="54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741;p34">
            <a:extLst>
              <a:ext uri="{FF2B5EF4-FFF2-40B4-BE49-F238E27FC236}">
                <a16:creationId xmlns:a16="http://schemas.microsoft.com/office/drawing/2014/main" xmlns="" id="{CBE1ABF4-BE67-46EE-8F56-7BE2046531CD}"/>
              </a:ext>
            </a:extLst>
          </p:cNvPr>
          <p:cNvSpPr/>
          <p:nvPr/>
        </p:nvSpPr>
        <p:spPr>
          <a:xfrm>
            <a:off x="3286150" y="3620552"/>
            <a:ext cx="152619" cy="13480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2863" dist="9525" dir="54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/>
          <p:nvPr/>
        </p:nvSpPr>
        <p:spPr>
          <a:xfrm>
            <a:off x="397775" y="1074875"/>
            <a:ext cx="8351100" cy="2937900"/>
          </a:xfrm>
          <a:prstGeom prst="roundRect">
            <a:avLst>
              <a:gd name="adj" fmla="val 8797"/>
            </a:avLst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  <a:effectLst>
            <a:outerShdw blurRad="42863" dist="9525" dir="54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5" name="Google Shape;205;p24"/>
          <p:cNvSpPr/>
          <p:nvPr/>
        </p:nvSpPr>
        <p:spPr>
          <a:xfrm>
            <a:off x="4686648" y="584250"/>
            <a:ext cx="3738600" cy="3975000"/>
          </a:xfrm>
          <a:prstGeom prst="roundRect">
            <a:avLst>
              <a:gd name="adj" fmla="val 8797"/>
            </a:avLst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  <a:effectLst>
            <a:outerShdw blurRad="42863" dist="9525" dir="54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rgbClr val="FFFFFF"/>
                </a:solidFill>
              </a:rPr>
              <a:t> 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06" name="Google Shape;206;p24"/>
          <p:cNvSpPr/>
          <p:nvPr/>
        </p:nvSpPr>
        <p:spPr>
          <a:xfrm>
            <a:off x="712175" y="670447"/>
            <a:ext cx="3738600" cy="3975000"/>
          </a:xfrm>
          <a:prstGeom prst="roundRect">
            <a:avLst>
              <a:gd name="adj" fmla="val 8797"/>
            </a:avLst>
          </a:pr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700" scaled="0"/>
          </a:gradFill>
          <a:ln>
            <a:noFill/>
          </a:ln>
          <a:effectLst>
            <a:outerShdw blurRad="42863" dist="9525" dir="54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7" name="Google Shape;207;p24"/>
          <p:cNvSpPr txBox="1">
            <a:spLocks noGrp="1"/>
          </p:cNvSpPr>
          <p:nvPr>
            <p:ph type="ctrTitle"/>
          </p:nvPr>
        </p:nvSpPr>
        <p:spPr>
          <a:xfrm>
            <a:off x="1055686" y="673841"/>
            <a:ext cx="3075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sz="2000" dirty="0">
                <a:solidFill>
                  <a:srgbClr val="FFFFFF"/>
                </a:solidFill>
              </a:rPr>
              <a:t>Tangible results:</a:t>
            </a: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208" name="Google Shape;208;p24"/>
          <p:cNvSpPr txBox="1">
            <a:spLocks noGrp="1"/>
          </p:cNvSpPr>
          <p:nvPr>
            <p:ph type="subTitle" idx="1"/>
          </p:nvPr>
        </p:nvSpPr>
        <p:spPr>
          <a:xfrm>
            <a:off x="1050235" y="1130725"/>
            <a:ext cx="3075561" cy="3146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 </a:t>
            </a:r>
            <a:r>
              <a:rPr lang="en-US" dirty="0">
                <a:solidFill>
                  <a:srgbClr val="FFFFFF"/>
                </a:solidFill>
              </a:rPr>
              <a:t>collection of didactic materials used during the project, the students in each country will prepare a brochure with the title 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smtClean="0">
                <a:solidFill>
                  <a:srgbClr val="FFFFFF"/>
                </a:solidFill>
              </a:rPr>
              <a:t>‘</a:t>
            </a:r>
            <a:r>
              <a:rPr lang="en-US" dirty="0" smtClean="0">
                <a:solidFill>
                  <a:srgbClr val="FFFFFF"/>
                </a:solidFill>
              </a:rPr>
              <a:t>Digital </a:t>
            </a:r>
            <a:r>
              <a:rPr lang="en-US" dirty="0">
                <a:solidFill>
                  <a:srgbClr val="FFFFFF"/>
                </a:solidFill>
              </a:rPr>
              <a:t>tools used in online </a:t>
            </a:r>
            <a:r>
              <a:rPr lang="en-US" dirty="0" smtClean="0">
                <a:solidFill>
                  <a:srgbClr val="FFFFFF"/>
                </a:solidFill>
              </a:rPr>
              <a:t>learning</a:t>
            </a:r>
            <a:r>
              <a:rPr lang="hr-HR" dirty="0" smtClean="0">
                <a:solidFill>
                  <a:srgbClr val="FFFFFF"/>
                </a:solidFill>
              </a:rPr>
              <a:t>’</a:t>
            </a:r>
            <a:endParaRPr lang="hr-HR" dirty="0">
              <a:solidFill>
                <a:srgbClr val="FFFFFF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hr-HR" dirty="0">
              <a:solidFill>
                <a:srgbClr val="FFFFFF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 collection of videos containing the results of the </a:t>
            </a:r>
            <a:r>
              <a:rPr lang="en-US" dirty="0" smtClean="0">
                <a:solidFill>
                  <a:srgbClr val="FFFFFF"/>
                </a:solidFill>
              </a:rPr>
              <a:t>activities</a:t>
            </a:r>
            <a:endParaRPr lang="hr-HR" dirty="0">
              <a:solidFill>
                <a:srgbClr val="FFFFFF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hr-HR" dirty="0">
              <a:solidFill>
                <a:srgbClr val="FFFFFF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FFFFFF"/>
                </a:solidFill>
              </a:rPr>
              <a:t> The project website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hr-HR" dirty="0">
              <a:solidFill>
                <a:srgbClr val="FFFFFF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FFFFFF"/>
                </a:solidFill>
              </a:rPr>
              <a:t>Students' blogs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hr-HR" dirty="0">
              <a:solidFill>
                <a:srgbClr val="FFFFFF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FFFFFF"/>
                </a:solidFill>
              </a:rPr>
              <a:t>Webinars and online meetings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09" name="Google Shape;209;p24"/>
          <p:cNvSpPr txBox="1">
            <a:spLocks noGrp="1"/>
          </p:cNvSpPr>
          <p:nvPr>
            <p:ph type="ctrTitle" idx="2"/>
          </p:nvPr>
        </p:nvSpPr>
        <p:spPr>
          <a:xfrm>
            <a:off x="5012714" y="670447"/>
            <a:ext cx="3075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sz="2000" dirty="0"/>
              <a:t>Non-tangible results:</a:t>
            </a:r>
            <a:endParaRPr sz="2000" dirty="0"/>
          </a:p>
        </p:txBody>
      </p:sp>
      <p:sp>
        <p:nvSpPr>
          <p:cNvPr id="210" name="Google Shape;210;p24"/>
          <p:cNvSpPr txBox="1">
            <a:spLocks noGrp="1"/>
          </p:cNvSpPr>
          <p:nvPr>
            <p:ph type="subTitle" idx="3"/>
          </p:nvPr>
        </p:nvSpPr>
        <p:spPr>
          <a:xfrm>
            <a:off x="5018165" y="1074875"/>
            <a:ext cx="3075600" cy="3484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b="1" dirty="0"/>
              <a:t>The students </a:t>
            </a:r>
            <a:r>
              <a:rPr lang="hr-HR" b="1" dirty="0" smtClean="0"/>
              <a:t>and teachers </a:t>
            </a:r>
            <a:r>
              <a:rPr lang="en-US" b="1" dirty="0" smtClean="0"/>
              <a:t>will</a:t>
            </a:r>
            <a:r>
              <a:rPr lang="en-US" b="1" dirty="0"/>
              <a:t>:</a:t>
            </a:r>
            <a:endParaRPr lang="hr-HR" b="1" dirty="0"/>
          </a:p>
          <a:p>
            <a:pPr marL="0" lvl="0" indent="0"/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be </a:t>
            </a:r>
            <a:r>
              <a:rPr lang="en-US" dirty="0"/>
              <a:t>able to use different digital tools</a:t>
            </a:r>
            <a:endParaRPr lang="hr-HR" dirty="0"/>
          </a:p>
          <a:p>
            <a:pPr marL="0" lvl="0" indent="0"/>
            <a:endParaRPr lang="hr-H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grasp their strengths and weaknesses in terms of digital technologies</a:t>
            </a:r>
            <a:endParaRPr lang="hr-H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hr-H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be able to self-assess the degree of their digital competences</a:t>
            </a:r>
            <a:endParaRPr lang="hr-H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hr-H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raise their cultural awareness and intercultural understanding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41"/>
          <p:cNvSpPr/>
          <p:nvPr/>
        </p:nvSpPr>
        <p:spPr>
          <a:xfrm flipH="1">
            <a:off x="7865305" y="396747"/>
            <a:ext cx="599100" cy="5214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  <a:effectLst>
            <a:outerShdw blurRad="57150" dist="9525" dir="3780000" algn="bl" rotWithShape="0">
              <a:srgbClr val="000000">
                <a:alpha val="2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</p:txBody>
      </p:sp>
      <p:grpSp>
        <p:nvGrpSpPr>
          <p:cNvPr id="951" name="Google Shape;951;p41"/>
          <p:cNvGrpSpPr/>
          <p:nvPr/>
        </p:nvGrpSpPr>
        <p:grpSpPr>
          <a:xfrm>
            <a:off x="5453045" y="887233"/>
            <a:ext cx="574231" cy="390239"/>
            <a:chOff x="7970938" y="493475"/>
            <a:chExt cx="464400" cy="315600"/>
          </a:xfrm>
        </p:grpSpPr>
        <p:sp>
          <p:nvSpPr>
            <p:cNvPr id="952" name="Google Shape;952;p41"/>
            <p:cNvSpPr/>
            <p:nvPr/>
          </p:nvSpPr>
          <p:spPr>
            <a:xfrm>
              <a:off x="7970938" y="493475"/>
              <a:ext cx="464400" cy="3156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1"/>
            <p:cNvSpPr/>
            <p:nvPr/>
          </p:nvSpPr>
          <p:spPr>
            <a:xfrm>
              <a:off x="8068075" y="578332"/>
              <a:ext cx="270047" cy="166907"/>
            </a:xfrm>
            <a:custGeom>
              <a:avLst/>
              <a:gdLst/>
              <a:ahLst/>
              <a:cxnLst/>
              <a:rect l="l" t="t" r="r" b="b"/>
              <a:pathLst>
                <a:path w="2723" h="1683" extrusionOk="0">
                  <a:moveTo>
                    <a:pt x="737" y="0"/>
                  </a:moveTo>
                  <a:cubicBezTo>
                    <a:pt x="616" y="0"/>
                    <a:pt x="501" y="57"/>
                    <a:pt x="417" y="216"/>
                  </a:cubicBezTo>
                  <a:cubicBezTo>
                    <a:pt x="0" y="1005"/>
                    <a:pt x="1364" y="1682"/>
                    <a:pt x="1364" y="1682"/>
                  </a:cubicBezTo>
                  <a:cubicBezTo>
                    <a:pt x="1364" y="1682"/>
                    <a:pt x="2723" y="1005"/>
                    <a:pt x="2307" y="216"/>
                  </a:cubicBezTo>
                  <a:cubicBezTo>
                    <a:pt x="2223" y="57"/>
                    <a:pt x="2108" y="0"/>
                    <a:pt x="1987" y="0"/>
                  </a:cubicBezTo>
                  <a:cubicBezTo>
                    <a:pt x="1693" y="0"/>
                    <a:pt x="1364" y="337"/>
                    <a:pt x="1364" y="337"/>
                  </a:cubicBezTo>
                  <a:cubicBezTo>
                    <a:pt x="1364" y="337"/>
                    <a:pt x="1032" y="0"/>
                    <a:pt x="7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54" name="Google Shape;954;p41"/>
          <p:cNvCxnSpPr/>
          <p:nvPr/>
        </p:nvCxnSpPr>
        <p:spPr>
          <a:xfrm>
            <a:off x="715625" y="4646600"/>
            <a:ext cx="771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55" name="Google Shape;955;p41"/>
          <p:cNvGrpSpPr/>
          <p:nvPr/>
        </p:nvGrpSpPr>
        <p:grpSpPr>
          <a:xfrm>
            <a:off x="8020457" y="575813"/>
            <a:ext cx="288790" cy="202806"/>
            <a:chOff x="6462132" y="839138"/>
            <a:chExt cx="288790" cy="202806"/>
          </a:xfrm>
        </p:grpSpPr>
        <p:sp>
          <p:nvSpPr>
            <p:cNvPr id="956" name="Google Shape;956;p41"/>
            <p:cNvSpPr/>
            <p:nvPr/>
          </p:nvSpPr>
          <p:spPr>
            <a:xfrm>
              <a:off x="6485139" y="839138"/>
              <a:ext cx="265782" cy="163238"/>
            </a:xfrm>
            <a:custGeom>
              <a:avLst/>
              <a:gdLst/>
              <a:ahLst/>
              <a:cxnLst/>
              <a:rect l="l" t="t" r="r" b="b"/>
              <a:pathLst>
                <a:path w="2680" h="1646" extrusionOk="0">
                  <a:moveTo>
                    <a:pt x="2226" y="1"/>
                  </a:moveTo>
                  <a:lnTo>
                    <a:pt x="2226" y="1485"/>
                  </a:lnTo>
                  <a:lnTo>
                    <a:pt x="1" y="1485"/>
                  </a:lnTo>
                  <a:lnTo>
                    <a:pt x="1" y="1646"/>
                  </a:lnTo>
                  <a:lnTo>
                    <a:pt x="2680" y="1646"/>
                  </a:lnTo>
                  <a:lnTo>
                    <a:pt x="2680" y="1485"/>
                  </a:lnTo>
                  <a:lnTo>
                    <a:pt x="2387" y="1485"/>
                  </a:lnTo>
                  <a:lnTo>
                    <a:pt x="2387" y="162"/>
                  </a:lnTo>
                  <a:lnTo>
                    <a:pt x="2680" y="162"/>
                  </a:lnTo>
                  <a:lnTo>
                    <a:pt x="2680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1"/>
            <p:cNvSpPr/>
            <p:nvPr/>
          </p:nvSpPr>
          <p:spPr>
            <a:xfrm>
              <a:off x="6502098" y="1002275"/>
              <a:ext cx="39768" cy="39669"/>
            </a:xfrm>
            <a:custGeom>
              <a:avLst/>
              <a:gdLst/>
              <a:ahLst/>
              <a:cxnLst/>
              <a:rect l="l" t="t" r="r" b="b"/>
              <a:pathLst>
                <a:path w="401" h="400" extrusionOk="0">
                  <a:moveTo>
                    <a:pt x="202" y="1"/>
                  </a:moveTo>
                  <a:cubicBezTo>
                    <a:pt x="92" y="1"/>
                    <a:pt x="1" y="91"/>
                    <a:pt x="1" y="202"/>
                  </a:cubicBezTo>
                  <a:cubicBezTo>
                    <a:pt x="1" y="313"/>
                    <a:pt x="92" y="400"/>
                    <a:pt x="202" y="400"/>
                  </a:cubicBezTo>
                  <a:cubicBezTo>
                    <a:pt x="313" y="400"/>
                    <a:pt x="400" y="313"/>
                    <a:pt x="400" y="202"/>
                  </a:cubicBezTo>
                  <a:cubicBezTo>
                    <a:pt x="400" y="91"/>
                    <a:pt x="313" y="1"/>
                    <a:pt x="20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1"/>
            <p:cNvSpPr/>
            <p:nvPr/>
          </p:nvSpPr>
          <p:spPr>
            <a:xfrm>
              <a:off x="6693895" y="1002275"/>
              <a:ext cx="40066" cy="39669"/>
            </a:xfrm>
            <a:custGeom>
              <a:avLst/>
              <a:gdLst/>
              <a:ahLst/>
              <a:cxnLst/>
              <a:rect l="l" t="t" r="r" b="b"/>
              <a:pathLst>
                <a:path w="404" h="400" extrusionOk="0">
                  <a:moveTo>
                    <a:pt x="202" y="1"/>
                  </a:moveTo>
                  <a:cubicBezTo>
                    <a:pt x="91" y="1"/>
                    <a:pt x="0" y="91"/>
                    <a:pt x="0" y="202"/>
                  </a:cubicBezTo>
                  <a:cubicBezTo>
                    <a:pt x="0" y="313"/>
                    <a:pt x="91" y="400"/>
                    <a:pt x="202" y="400"/>
                  </a:cubicBezTo>
                  <a:cubicBezTo>
                    <a:pt x="313" y="400"/>
                    <a:pt x="403" y="313"/>
                    <a:pt x="403" y="202"/>
                  </a:cubicBezTo>
                  <a:cubicBezTo>
                    <a:pt x="403" y="91"/>
                    <a:pt x="313" y="1"/>
                    <a:pt x="20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1"/>
            <p:cNvSpPr/>
            <p:nvPr/>
          </p:nvSpPr>
          <p:spPr>
            <a:xfrm>
              <a:off x="6462132" y="839138"/>
              <a:ext cx="225221" cy="130908"/>
            </a:xfrm>
            <a:custGeom>
              <a:avLst/>
              <a:gdLst/>
              <a:ahLst/>
              <a:cxnLst/>
              <a:rect l="l" t="t" r="r" b="b"/>
              <a:pathLst>
                <a:path w="2271" h="1320" extrusionOk="0">
                  <a:moveTo>
                    <a:pt x="1" y="1"/>
                  </a:moveTo>
                  <a:lnTo>
                    <a:pt x="233" y="1320"/>
                  </a:lnTo>
                  <a:lnTo>
                    <a:pt x="2270" y="1320"/>
                  </a:lnTo>
                  <a:lnTo>
                    <a:pt x="2270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0" name="Google Shape;960;p41"/>
          <p:cNvSpPr/>
          <p:nvPr/>
        </p:nvSpPr>
        <p:spPr>
          <a:xfrm>
            <a:off x="650575" y="564475"/>
            <a:ext cx="3675900" cy="1265100"/>
          </a:xfrm>
          <a:prstGeom prst="roundRect">
            <a:avLst>
              <a:gd name="adj" fmla="val 8797"/>
            </a:avLst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  <a:effectLst>
            <a:outerShdw blurRad="42863" dist="9525" dir="54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61" name="Google Shape;961;p41"/>
          <p:cNvSpPr txBox="1">
            <a:spLocks noGrp="1"/>
          </p:cNvSpPr>
          <p:nvPr>
            <p:ph type="title"/>
          </p:nvPr>
        </p:nvSpPr>
        <p:spPr>
          <a:xfrm>
            <a:off x="699725" y="688675"/>
            <a:ext cx="3577800" cy="10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3000" dirty="0" smtClean="0"/>
              <a:t>Activities</a:t>
            </a:r>
            <a:endParaRPr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>
            <a:spLocks noGrp="1"/>
          </p:cNvSpPr>
          <p:nvPr>
            <p:ph type="ctrTitle"/>
          </p:nvPr>
        </p:nvSpPr>
        <p:spPr>
          <a:xfrm>
            <a:off x="1676700" y="4197000"/>
            <a:ext cx="5790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/>
              <a:t>Bulgaria</a:t>
            </a:r>
            <a:endParaRPr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17" y="266015"/>
            <a:ext cx="6913917" cy="38292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"/>
          <p:cNvSpPr txBox="1">
            <a:spLocks noGrp="1"/>
          </p:cNvSpPr>
          <p:nvPr>
            <p:ph type="title"/>
          </p:nvPr>
        </p:nvSpPr>
        <p:spPr>
          <a:xfrm>
            <a:off x="2260800" y="483900"/>
            <a:ext cx="4622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dirty="0"/>
              <a:t>Activities by days</a:t>
            </a:r>
            <a:endParaRPr dirty="0">
              <a:latin typeface="Advent Pro SemiBold"/>
              <a:ea typeface="Advent Pro SemiBold"/>
              <a:cs typeface="Advent Pro SemiBold"/>
              <a:sym typeface="Advent Pro SemiBold"/>
            </a:endParaRPr>
          </a:p>
        </p:txBody>
      </p:sp>
      <p:sp>
        <p:nvSpPr>
          <p:cNvPr id="332" name="Google Shape;332;p29"/>
          <p:cNvSpPr/>
          <p:nvPr/>
        </p:nvSpPr>
        <p:spPr>
          <a:xfrm rot="-5400000">
            <a:off x="3411000" y="1710025"/>
            <a:ext cx="1043400" cy="1043400"/>
          </a:xfrm>
          <a:prstGeom prst="teardrop">
            <a:avLst>
              <a:gd name="adj" fmla="val 100000"/>
            </a:avLst>
          </a:prstGeom>
          <a:gradFill>
            <a:gsLst>
              <a:gs pos="0">
                <a:srgbClr val="D4EBDE"/>
              </a:gs>
              <a:gs pos="100000">
                <a:srgbClr val="70CACD"/>
              </a:gs>
            </a:gsLst>
            <a:lin ang="5400700" scaled="0"/>
          </a:gradFill>
          <a:ln>
            <a:noFill/>
          </a:ln>
          <a:effectLst>
            <a:outerShdw blurRad="42863" dist="9525" dir="39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9"/>
          <p:cNvSpPr/>
          <p:nvPr/>
        </p:nvSpPr>
        <p:spPr>
          <a:xfrm rot="5400000" flipH="1">
            <a:off x="4683100" y="1710025"/>
            <a:ext cx="1043400" cy="1043400"/>
          </a:xfrm>
          <a:prstGeom prst="teardrop">
            <a:avLst>
              <a:gd name="adj" fmla="val 100000"/>
            </a:avLst>
          </a:prstGeom>
          <a:gradFill>
            <a:gsLst>
              <a:gs pos="0">
                <a:srgbClr val="FFF3C4"/>
              </a:gs>
              <a:gs pos="100000">
                <a:srgbClr val="FAD647"/>
              </a:gs>
            </a:gsLst>
            <a:lin ang="5400012" scaled="0"/>
          </a:gradFill>
          <a:ln>
            <a:noFill/>
          </a:ln>
          <a:effectLst>
            <a:outerShdw blurRad="42863" dist="9525" dir="39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9"/>
          <p:cNvSpPr/>
          <p:nvPr/>
        </p:nvSpPr>
        <p:spPr>
          <a:xfrm rot="5400000">
            <a:off x="4575487" y="2982025"/>
            <a:ext cx="1043400" cy="1043400"/>
          </a:xfrm>
          <a:prstGeom prst="teardrop">
            <a:avLst>
              <a:gd name="adj" fmla="val 100000"/>
            </a:avLst>
          </a:prstGeom>
          <a:gradFill>
            <a:gsLst>
              <a:gs pos="0">
                <a:srgbClr val="EEC9C3"/>
              </a:gs>
              <a:gs pos="100000">
                <a:srgbClr val="FF8C8C"/>
              </a:gs>
            </a:gsLst>
            <a:lin ang="5400700" scaled="0"/>
          </a:gradFill>
          <a:ln>
            <a:noFill/>
          </a:ln>
          <a:effectLst>
            <a:outerShdw blurRad="42863" dist="9525" dir="39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9"/>
          <p:cNvSpPr/>
          <p:nvPr/>
        </p:nvSpPr>
        <p:spPr>
          <a:xfrm rot="-5400000" flipH="1">
            <a:off x="3411000" y="2982025"/>
            <a:ext cx="1043400" cy="1043400"/>
          </a:xfrm>
          <a:prstGeom prst="teardrop">
            <a:avLst>
              <a:gd name="adj" fmla="val 100000"/>
            </a:avLst>
          </a:prstGeom>
          <a:gradFill>
            <a:gsLst>
              <a:gs pos="0">
                <a:srgbClr val="7E719E"/>
              </a:gs>
              <a:gs pos="100000">
                <a:srgbClr val="423A64"/>
              </a:gs>
            </a:gsLst>
            <a:lin ang="5400700" scaled="0"/>
          </a:gradFill>
          <a:ln>
            <a:noFill/>
          </a:ln>
          <a:effectLst>
            <a:outerShdw blurRad="42863" dist="9525" dir="39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9"/>
          <p:cNvSpPr txBox="1"/>
          <p:nvPr/>
        </p:nvSpPr>
        <p:spPr>
          <a:xfrm>
            <a:off x="302977" y="1423021"/>
            <a:ext cx="3000410" cy="126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ct val="150000"/>
              </a:lnSpc>
              <a:spcAft>
                <a:spcPts val="1600"/>
              </a:spcAft>
            </a:pPr>
            <a:r>
              <a:rPr lang="en-US" sz="1300" b="1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School conference</a:t>
            </a: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: “Safety on the Net” with all the partner schools</a:t>
            </a:r>
          </a:p>
          <a:p>
            <a:pPr lvl="0" algn="r">
              <a:lnSpc>
                <a:spcPct val="150000"/>
              </a:lnSpc>
              <a:spcAft>
                <a:spcPts val="1600"/>
              </a:spcAft>
            </a:pP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Meeting local authorities</a:t>
            </a:r>
          </a:p>
        </p:txBody>
      </p:sp>
      <p:sp>
        <p:nvSpPr>
          <p:cNvPr id="337" name="Google Shape;337;p29"/>
          <p:cNvSpPr txBox="1"/>
          <p:nvPr/>
        </p:nvSpPr>
        <p:spPr>
          <a:xfrm>
            <a:off x="-59302" y="2925272"/>
            <a:ext cx="3476803" cy="173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spcAft>
                <a:spcPts val="1600"/>
              </a:spcAft>
            </a:pPr>
            <a:r>
              <a:rPr lang="hr-HR" sz="1300" b="1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Meeting local IT companies </a:t>
            </a:r>
            <a:r>
              <a:rPr lang="hr-HR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in regional town </a:t>
            </a:r>
            <a:r>
              <a:rPr lang="hr-HR" sz="1300" dirty="0" smtClean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Vratsa - </a:t>
            </a:r>
            <a:r>
              <a:rPr lang="hr-HR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discussion about cyberbullying</a:t>
            </a:r>
          </a:p>
          <a:p>
            <a:pPr lvl="0" algn="r">
              <a:spcAft>
                <a:spcPts val="1600"/>
              </a:spcAft>
            </a:pPr>
            <a:r>
              <a:rPr lang="hr-HR" sz="1300" dirty="0" err="1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Ethnographic</a:t>
            </a:r>
            <a:r>
              <a:rPr lang="hr-HR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/</a:t>
            </a:r>
            <a:r>
              <a:rPr lang="hr-HR" sz="1300" dirty="0" err="1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Historical</a:t>
            </a:r>
            <a:r>
              <a:rPr lang="hr-HR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</a:t>
            </a:r>
            <a:r>
              <a:rPr lang="hr-HR" sz="1300" dirty="0" err="1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Museum</a:t>
            </a:r>
            <a:endParaRPr lang="hr-HR" sz="1300" dirty="0">
              <a:solidFill>
                <a:srgbClr val="1F1A33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lvl="0" algn="r">
              <a:spcAft>
                <a:spcPts val="1600"/>
              </a:spcAft>
            </a:pPr>
            <a:r>
              <a:rPr lang="hr-HR" sz="1300" dirty="0" err="1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Quizzes</a:t>
            </a:r>
            <a:r>
              <a:rPr lang="hr-HR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</a:t>
            </a:r>
            <a:r>
              <a:rPr lang="hr-HR" sz="1300" dirty="0" err="1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and</a:t>
            </a:r>
            <a:r>
              <a:rPr lang="hr-HR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</a:t>
            </a:r>
            <a:r>
              <a:rPr lang="hr-HR" sz="1300" dirty="0" err="1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questionnaires</a:t>
            </a:r>
            <a:r>
              <a:rPr lang="hr-HR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</a:t>
            </a:r>
            <a:r>
              <a:rPr lang="hr-HR" sz="1300" dirty="0" err="1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about</a:t>
            </a:r>
            <a:r>
              <a:rPr lang="hr-HR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Internet </a:t>
            </a:r>
            <a:r>
              <a:rPr lang="hr-HR" sz="1300" dirty="0" err="1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safety</a:t>
            </a:r>
            <a:endParaRPr sz="1300" dirty="0">
              <a:solidFill>
                <a:srgbClr val="1F1A33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340" name="Google Shape;340;p29"/>
          <p:cNvSpPr txBox="1"/>
          <p:nvPr/>
        </p:nvSpPr>
        <p:spPr>
          <a:xfrm>
            <a:off x="5810478" y="1093335"/>
            <a:ext cx="3114523" cy="141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1600"/>
              </a:spcAft>
            </a:pPr>
            <a:r>
              <a:rPr lang="en-US" sz="1300" b="1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Visiting the capital Sofia </a:t>
            </a:r>
            <a:r>
              <a:rPr lang="en-US" sz="1300" dirty="0">
                <a:solidFill>
                  <a:srgbClr val="1F1A3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and meeting other school(s) – discussion about digital education, exchange of good practices</a:t>
            </a:r>
            <a:endParaRPr sz="1300" dirty="0">
              <a:solidFill>
                <a:srgbClr val="1F1A33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245372-D54F-4C28-B16E-51EDD9660758}"/>
              </a:ext>
            </a:extLst>
          </p:cNvPr>
          <p:cNvSpPr txBox="1"/>
          <p:nvPr/>
        </p:nvSpPr>
        <p:spPr>
          <a:xfrm>
            <a:off x="3592178" y="1989651"/>
            <a:ext cx="74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/>
              <a:t>1st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B78A23E-8D51-4F4F-9317-3D9A353E7D29}"/>
              </a:ext>
            </a:extLst>
          </p:cNvPr>
          <p:cNvSpPr txBox="1"/>
          <p:nvPr/>
        </p:nvSpPr>
        <p:spPr>
          <a:xfrm>
            <a:off x="3615705" y="3301402"/>
            <a:ext cx="74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/>
              <a:t>2nd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02556E3-0CEC-4228-BDD0-EF9D86214409}"/>
              </a:ext>
            </a:extLst>
          </p:cNvPr>
          <p:cNvSpPr txBox="1"/>
          <p:nvPr/>
        </p:nvSpPr>
        <p:spPr>
          <a:xfrm>
            <a:off x="4874691" y="1983980"/>
            <a:ext cx="74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/>
              <a:t>3rd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D1F31B3-670E-4797-A826-E23235B2D6F6}"/>
              </a:ext>
            </a:extLst>
          </p:cNvPr>
          <p:cNvSpPr txBox="1"/>
          <p:nvPr/>
        </p:nvSpPr>
        <p:spPr>
          <a:xfrm>
            <a:off x="4832702" y="3300750"/>
            <a:ext cx="74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/>
              <a:t>4th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48042A-13C3-4882-941B-873F4D2DE7F4}"/>
              </a:ext>
            </a:extLst>
          </p:cNvPr>
          <p:cNvSpPr txBox="1"/>
          <p:nvPr/>
        </p:nvSpPr>
        <p:spPr>
          <a:xfrm>
            <a:off x="5726500" y="2753425"/>
            <a:ext cx="3949969" cy="167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Roboto Slab" panose="020B0604020202020204" charset="0"/>
                <a:ea typeface="Roboto Slab" panose="020B0604020202020204" charset="0"/>
              </a:rPr>
              <a:t>Visiting</a:t>
            </a:r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dirty="0" err="1">
                <a:latin typeface="Roboto Slab" panose="020B0604020202020204" charset="0"/>
                <a:ea typeface="Roboto Slab" panose="020B0604020202020204" charset="0"/>
              </a:rPr>
              <a:t>Cherepish</a:t>
            </a:r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 Monastery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Roboto Slab" panose="020B0604020202020204" charset="0"/>
                <a:ea typeface="Roboto Slab" panose="020B0604020202020204" charset="0"/>
              </a:rPr>
              <a:t>Ritlite</a:t>
            </a:r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 rock formations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“</a:t>
            </a:r>
            <a:r>
              <a:rPr lang="en-US" dirty="0" err="1">
                <a:latin typeface="Roboto Slab" panose="020B0604020202020204" charset="0"/>
                <a:ea typeface="Roboto Slab" panose="020B0604020202020204" charset="0"/>
              </a:rPr>
              <a:t>Dyado</a:t>
            </a:r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dirty="0" err="1">
                <a:latin typeface="Roboto Slab" panose="020B0604020202020204" charset="0"/>
                <a:ea typeface="Roboto Slab" panose="020B0604020202020204" charset="0"/>
              </a:rPr>
              <a:t>Yotso</a:t>
            </a:r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” monument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Roboto Slab" panose="020B0604020202020204" charset="0"/>
                <a:ea typeface="Roboto Slab" panose="020B0604020202020204" charset="0"/>
              </a:rPr>
              <a:t>Workshop</a:t>
            </a:r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 - preparing drawings and brochures</a:t>
            </a:r>
            <a:endParaRPr lang="hr-HR" dirty="0"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188809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Retail Marketing Campaign by Slidesgo">
  <a:themeElements>
    <a:clrScheme name="Simple Light">
      <a:dk1>
        <a:srgbClr val="1F1A33"/>
      </a:dk1>
      <a:lt1>
        <a:srgbClr val="423A64"/>
      </a:lt1>
      <a:dk2>
        <a:srgbClr val="7E719E"/>
      </a:dk2>
      <a:lt2>
        <a:srgbClr val="1F6B7D"/>
      </a:lt2>
      <a:accent1>
        <a:srgbClr val="70CACD"/>
      </a:accent1>
      <a:accent2>
        <a:srgbClr val="D4EBDE"/>
      </a:accent2>
      <a:accent3>
        <a:srgbClr val="F05757"/>
      </a:accent3>
      <a:accent4>
        <a:srgbClr val="FF8C8C"/>
      </a:accent4>
      <a:accent5>
        <a:srgbClr val="EEC9C3"/>
      </a:accent5>
      <a:accent6>
        <a:srgbClr val="FFE582"/>
      </a:accent6>
      <a:hlink>
        <a:srgbClr val="1F1A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2285</TotalTime>
  <Words>756</Words>
  <Application>Microsoft Office PowerPoint</Application>
  <PresentationFormat>Ekran Gösterisi (16:9)</PresentationFormat>
  <Paragraphs>121</Paragraphs>
  <Slides>26</Slides>
  <Notes>20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4" baseType="lpstr">
      <vt:lpstr>Arial</vt:lpstr>
      <vt:lpstr>Berlin Sans FB</vt:lpstr>
      <vt:lpstr>Advent Pro SemiBold</vt:lpstr>
      <vt:lpstr>Advent Pro</vt:lpstr>
      <vt:lpstr>DM Sans</vt:lpstr>
      <vt:lpstr>Roboto Slab Regular</vt:lpstr>
      <vt:lpstr>Roboto Slab</vt:lpstr>
      <vt:lpstr>Online Retail Marketing Campaign by Slidesgo</vt:lpstr>
      <vt:lpstr>Our New Learning Innovative Network for Education</vt:lpstr>
      <vt:lpstr>ABOUT THE PROJECT</vt:lpstr>
      <vt:lpstr>Project background</vt:lpstr>
      <vt:lpstr>Project background</vt:lpstr>
      <vt:lpstr>Partner organisations</vt:lpstr>
      <vt:lpstr>Tangible results:</vt:lpstr>
      <vt:lpstr>Activities</vt:lpstr>
      <vt:lpstr>Bulgaria</vt:lpstr>
      <vt:lpstr>Activities by days</vt:lpstr>
      <vt:lpstr>PowerPoint Sunusu</vt:lpstr>
      <vt:lpstr>Italy</vt:lpstr>
      <vt:lpstr>Activities by days</vt:lpstr>
      <vt:lpstr>PowerPoint Sunusu</vt:lpstr>
      <vt:lpstr>Spain</vt:lpstr>
      <vt:lpstr>Activities by days</vt:lpstr>
      <vt:lpstr>PowerPoint Sunusu</vt:lpstr>
      <vt:lpstr>Croatia</vt:lpstr>
      <vt:lpstr>Activities by days</vt:lpstr>
      <vt:lpstr>PowerPoint Sunusu</vt:lpstr>
      <vt:lpstr>Turkey</vt:lpstr>
      <vt:lpstr>Activities by days</vt:lpstr>
      <vt:lpstr>PowerPoint Sunusu</vt:lpstr>
      <vt:lpstr>Portugal</vt:lpstr>
      <vt:lpstr>Activities by days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New Learning Innovative Network for Education</dc:title>
  <dc:creator>Nastava</dc:creator>
  <cp:lastModifiedBy>pc</cp:lastModifiedBy>
  <cp:revision>31</cp:revision>
  <dcterms:modified xsi:type="dcterms:W3CDTF">2021-04-12T13:53:33Z</dcterms:modified>
</cp:coreProperties>
</file>